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3"/>
  </p:notesMasterIdLst>
  <p:sldIdLst>
    <p:sldId id="256" r:id="rId2"/>
  </p:sldIdLst>
  <p:sldSz cx="19202400" cy="32918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49EF78-973C-0A45-8519-7B1E98A82D5C}" v="467" dt="2019-02-14T03:04:47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58"/>
    <p:restoredTop sz="94648"/>
  </p:normalViewPr>
  <p:slideViewPr>
    <p:cSldViewPr snapToGrid="0" snapToObjects="1">
      <p:cViewPr>
        <p:scale>
          <a:sx n="64" d="100"/>
          <a:sy n="64" d="100"/>
        </p:scale>
        <p:origin x="824" y="-6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microsoft.com/office/2016/11/relationships/changesInfo" Target="changesInfos/changesInfo1.xml"/><Relationship Id="rId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lsea Brown" userId="dece7d4e-729a-4e08-b250-47e1844e5255" providerId="ADAL" clId="{B049EF78-973C-0A45-8519-7B1E98A82D5C}"/>
    <pc:docChg chg="undo redo custSel modSld">
      <pc:chgData name="Chelsea Brown" userId="dece7d4e-729a-4e08-b250-47e1844e5255" providerId="ADAL" clId="{B049EF78-973C-0A45-8519-7B1E98A82D5C}" dt="2019-02-14T03:05:20.582" v="4051" actId="14100"/>
      <pc:docMkLst>
        <pc:docMk/>
      </pc:docMkLst>
      <pc:sldChg chg="addSp delSp modSp">
        <pc:chgData name="Chelsea Brown" userId="dece7d4e-729a-4e08-b250-47e1844e5255" providerId="ADAL" clId="{B049EF78-973C-0A45-8519-7B1E98A82D5C}" dt="2019-02-14T03:05:20.582" v="4051" actId="14100"/>
        <pc:sldMkLst>
          <pc:docMk/>
          <pc:sldMk cId="1712935399" sldId="256"/>
        </pc:sldMkLst>
        <pc:spChg chg="add del mod">
          <ac:chgData name="Chelsea Brown" userId="dece7d4e-729a-4e08-b250-47e1844e5255" providerId="ADAL" clId="{B049EF78-973C-0A45-8519-7B1E98A82D5C}" dt="2019-02-13T17:51:51.168" v="3426" actId="478"/>
          <ac:spMkLst>
            <pc:docMk/>
            <pc:sldMk cId="1712935399" sldId="256"/>
            <ac:spMk id="5" creationId="{6A446927-55A2-5944-BC30-06FAD0DDCE7E}"/>
          </ac:spMkLst>
        </pc:spChg>
        <pc:spChg chg="mod">
          <ac:chgData name="Chelsea Brown" userId="dece7d4e-729a-4e08-b250-47e1844e5255" providerId="ADAL" clId="{B049EF78-973C-0A45-8519-7B1E98A82D5C}" dt="2019-02-14T00:05:26.743" v="3527" actId="14100"/>
          <ac:spMkLst>
            <pc:docMk/>
            <pc:sldMk cId="1712935399" sldId="256"/>
            <ac:spMk id="8" creationId="{00000000-0000-0000-0000-000000000000}"/>
          </ac:spMkLst>
        </pc:spChg>
        <pc:spChg chg="add del mod">
          <ac:chgData name="Chelsea Brown" userId="dece7d4e-729a-4e08-b250-47e1844e5255" providerId="ADAL" clId="{B049EF78-973C-0A45-8519-7B1E98A82D5C}" dt="2019-02-14T02:43:45.525" v="3874" actId="14100"/>
          <ac:spMkLst>
            <pc:docMk/>
            <pc:sldMk cId="1712935399" sldId="256"/>
            <ac:spMk id="9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4:27.716" v="3894" actId="1038"/>
          <ac:spMkLst>
            <pc:docMk/>
            <pc:sldMk cId="1712935399" sldId="256"/>
            <ac:spMk id="10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8:12:57.152" v="215" actId="1035"/>
          <ac:spMkLst>
            <pc:docMk/>
            <pc:sldMk cId="1712935399" sldId="256"/>
            <ac:spMk id="11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0:04:12.354" v="3521" actId="14100"/>
          <ac:spMkLst>
            <pc:docMk/>
            <pc:sldMk cId="1712935399" sldId="256"/>
            <ac:spMk id="12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0:07:09.762" v="3549" actId="1035"/>
          <ac:spMkLst>
            <pc:docMk/>
            <pc:sldMk cId="1712935399" sldId="256"/>
            <ac:spMk id="14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9:46.157" v="3360" actId="14100"/>
          <ac:spMkLst>
            <pc:docMk/>
            <pc:sldMk cId="1712935399" sldId="256"/>
            <ac:spMk id="15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4:47.767" v="3900" actId="1036"/>
          <ac:spMkLst>
            <pc:docMk/>
            <pc:sldMk cId="1712935399" sldId="256"/>
            <ac:spMk id="17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3:29.797" v="3865" actId="1036"/>
          <ac:spMkLst>
            <pc:docMk/>
            <pc:sldMk cId="1712935399" sldId="256"/>
            <ac:spMk id="18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9:18.362" v="3976" actId="1036"/>
          <ac:spMkLst>
            <pc:docMk/>
            <pc:sldMk cId="1712935399" sldId="256"/>
            <ac:spMk id="19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20:02:38.948" v="2704" actId="1036"/>
          <ac:spMkLst>
            <pc:docMk/>
            <pc:sldMk cId="1712935399" sldId="256"/>
            <ac:spMk id="20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8:00:31.641" v="3453" actId="1036"/>
          <ac:spMkLst>
            <pc:docMk/>
            <pc:sldMk cId="1712935399" sldId="256"/>
            <ac:spMk id="21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2:55.394" v="3853" actId="1036"/>
          <ac:spMkLst>
            <pc:docMk/>
            <pc:sldMk cId="1712935399" sldId="256"/>
            <ac:spMk id="22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50:34.105" v="3397" actId="1035"/>
          <ac:spMkLst>
            <pc:docMk/>
            <pc:sldMk cId="1712935399" sldId="256"/>
            <ac:spMk id="23" creationId="{00000000-0000-0000-0000-000000000000}"/>
          </ac:spMkLst>
        </pc:spChg>
        <pc:spChg chg="add del mod">
          <ac:chgData name="Chelsea Brown" userId="dece7d4e-729a-4e08-b250-47e1844e5255" providerId="ADAL" clId="{B049EF78-973C-0A45-8519-7B1E98A82D5C}" dt="2019-02-12T18:26:28.693" v="445" actId="767"/>
          <ac:spMkLst>
            <pc:docMk/>
            <pc:sldMk cId="1712935399" sldId="256"/>
            <ac:spMk id="25" creationId="{00DEF9BF-0F36-764D-8C9A-68376F97A3A0}"/>
          </ac:spMkLst>
        </pc:spChg>
        <pc:spChg chg="add mod">
          <ac:chgData name="Chelsea Brown" userId="dece7d4e-729a-4e08-b250-47e1844e5255" providerId="ADAL" clId="{B049EF78-973C-0A45-8519-7B1E98A82D5C}" dt="2019-02-14T02:44:54.762" v="3905" actId="1036"/>
          <ac:spMkLst>
            <pc:docMk/>
            <pc:sldMk cId="1712935399" sldId="256"/>
            <ac:spMk id="26" creationId="{6D42847F-3986-584B-A6CD-1A3BDFE7C510}"/>
          </ac:spMkLst>
        </pc:spChg>
        <pc:spChg chg="add mod">
          <ac:chgData name="Chelsea Brown" userId="dece7d4e-729a-4e08-b250-47e1844e5255" providerId="ADAL" clId="{B049EF78-973C-0A45-8519-7B1E98A82D5C}" dt="2019-02-14T02:43:35.515" v="3873" actId="1035"/>
          <ac:spMkLst>
            <pc:docMk/>
            <pc:sldMk cId="1712935399" sldId="256"/>
            <ac:spMk id="27" creationId="{26AFF6B1-C35E-3C41-8FCF-F499B0529EB2}"/>
          </ac:spMkLst>
        </pc:spChg>
        <pc:spChg chg="mod">
          <ac:chgData name="Chelsea Brown" userId="dece7d4e-729a-4e08-b250-47e1844e5255" providerId="ADAL" clId="{B049EF78-973C-0A45-8519-7B1E98A82D5C}" dt="2019-02-13T17:42:53.589" v="3036" actId="1036"/>
          <ac:spMkLst>
            <pc:docMk/>
            <pc:sldMk cId="1712935399" sldId="256"/>
            <ac:spMk id="31" creationId="{00000000-0000-0000-0000-000000000000}"/>
          </ac:spMkLst>
        </pc:spChg>
        <pc:spChg chg="add del mod">
          <ac:chgData name="Chelsea Brown" userId="dece7d4e-729a-4e08-b250-47e1844e5255" providerId="ADAL" clId="{B049EF78-973C-0A45-8519-7B1E98A82D5C}" dt="2019-02-13T17:43:12.022" v="3046" actId="1036"/>
          <ac:spMkLst>
            <pc:docMk/>
            <pc:sldMk cId="1712935399" sldId="256"/>
            <ac:spMk id="32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8:18:57.732" v="336" actId="14100"/>
          <ac:spMkLst>
            <pc:docMk/>
            <pc:sldMk cId="1712935399" sldId="256"/>
            <ac:spMk id="38" creationId="{00000000-0000-0000-0000-000000000000}"/>
          </ac:spMkLst>
        </pc:spChg>
        <pc:spChg chg="add mod">
          <ac:chgData name="Chelsea Brown" userId="dece7d4e-729a-4e08-b250-47e1844e5255" providerId="ADAL" clId="{B049EF78-973C-0A45-8519-7B1E98A82D5C}" dt="2019-02-14T02:50:31.663" v="4012" actId="1036"/>
          <ac:spMkLst>
            <pc:docMk/>
            <pc:sldMk cId="1712935399" sldId="256"/>
            <ac:spMk id="39" creationId="{96ABAACD-5625-A04A-AB76-0DE467F2A959}"/>
          </ac:spMkLst>
        </pc:spChg>
        <pc:spChg chg="mod">
          <ac:chgData name="Chelsea Brown" userId="dece7d4e-729a-4e08-b250-47e1844e5255" providerId="ADAL" clId="{B049EF78-973C-0A45-8519-7B1E98A82D5C}" dt="2019-02-12T18:19:12.390" v="338" actId="1076"/>
          <ac:spMkLst>
            <pc:docMk/>
            <pc:sldMk cId="1712935399" sldId="256"/>
            <ac:spMk id="40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2:43.023" v="3029" actId="1036"/>
          <ac:spMkLst>
            <pc:docMk/>
            <pc:sldMk cId="1712935399" sldId="256"/>
            <ac:spMk id="41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2:16.328" v="3022" actId="1036"/>
          <ac:spMkLst>
            <pc:docMk/>
            <pc:sldMk cId="1712935399" sldId="256"/>
            <ac:spMk id="42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2:40.871" v="3028" actId="14100"/>
          <ac:spMkLst>
            <pc:docMk/>
            <pc:sldMk cId="1712935399" sldId="256"/>
            <ac:spMk id="44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6:02:21.664" v="2897" actId="2"/>
          <ac:spMkLst>
            <pc:docMk/>
            <pc:sldMk cId="1712935399" sldId="256"/>
            <ac:spMk id="47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3:05.672" v="3040" actId="1076"/>
          <ac:spMkLst>
            <pc:docMk/>
            <pc:sldMk cId="1712935399" sldId="256"/>
            <ac:spMk id="48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4:27.085" v="3082" actId="1035"/>
          <ac:spMkLst>
            <pc:docMk/>
            <pc:sldMk cId="1712935399" sldId="256"/>
            <ac:spMk id="49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44:58.921" v="3086" actId="1036"/>
          <ac:spMkLst>
            <pc:docMk/>
            <pc:sldMk cId="1712935399" sldId="256"/>
            <ac:spMk id="51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6:02:23.703" v="2898" actId="2"/>
          <ac:spMkLst>
            <pc:docMk/>
            <pc:sldMk cId="1712935399" sldId="256"/>
            <ac:spMk id="54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6:02:24.560" v="2899" actId="2"/>
          <ac:spMkLst>
            <pc:docMk/>
            <pc:sldMk cId="1712935399" sldId="256"/>
            <ac:spMk id="55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9:05:37.796" v="1490" actId="1038"/>
          <ac:spMkLst>
            <pc:docMk/>
            <pc:sldMk cId="1712935399" sldId="256"/>
            <ac:spMk id="60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9:05:44.806" v="1492" actId="1037"/>
          <ac:spMkLst>
            <pc:docMk/>
            <pc:sldMk cId="1712935399" sldId="256"/>
            <ac:spMk id="63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9:05:48.658" v="1493" actId="1037"/>
          <ac:spMkLst>
            <pc:docMk/>
            <pc:sldMk cId="1712935399" sldId="256"/>
            <ac:spMk id="66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9:05:55.765" v="1494" actId="1037"/>
          <ac:spMkLst>
            <pc:docMk/>
            <pc:sldMk cId="1712935399" sldId="256"/>
            <ac:spMk id="69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2T19:08:37.151" v="1545" actId="20577"/>
          <ac:spMkLst>
            <pc:docMk/>
            <pc:sldMk cId="1712935399" sldId="256"/>
            <ac:spMk id="72" creationId="{00000000-0000-0000-0000-000000000000}"/>
          </ac:spMkLst>
        </pc:spChg>
        <pc:spChg chg="add mod">
          <ac:chgData name="Chelsea Brown" userId="dece7d4e-729a-4e08-b250-47e1844e5255" providerId="ADAL" clId="{B049EF78-973C-0A45-8519-7B1E98A82D5C}" dt="2019-02-14T02:49:51.748" v="3991" actId="1035"/>
          <ac:spMkLst>
            <pc:docMk/>
            <pc:sldMk cId="1712935399" sldId="256"/>
            <ac:spMk id="80" creationId="{DCAD0C2B-0D41-0042-9597-AE263163A9B5}"/>
          </ac:spMkLst>
        </pc:spChg>
        <pc:spChg chg="mod">
          <ac:chgData name="Chelsea Brown" userId="dece7d4e-729a-4e08-b250-47e1844e5255" providerId="ADAL" clId="{B049EF78-973C-0A45-8519-7B1E98A82D5C}" dt="2019-02-14T02:50:15.324" v="4005" actId="1035"/>
          <ac:spMkLst>
            <pc:docMk/>
            <pc:sldMk cId="1712935399" sldId="256"/>
            <ac:spMk id="81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9:58.241" v="3993" actId="1035"/>
          <ac:spMkLst>
            <pc:docMk/>
            <pc:sldMk cId="1712935399" sldId="256"/>
            <ac:spMk id="82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50:01.860" v="3996" actId="1035"/>
          <ac:spMkLst>
            <pc:docMk/>
            <pc:sldMk cId="1712935399" sldId="256"/>
            <ac:spMk id="83" creationId="{00000000-0000-0000-0000-000000000000}"/>
          </ac:spMkLst>
        </pc:spChg>
        <pc:spChg chg="add del mod">
          <ac:chgData name="Chelsea Brown" userId="dece7d4e-729a-4e08-b250-47e1844e5255" providerId="ADAL" clId="{B049EF78-973C-0A45-8519-7B1E98A82D5C}" dt="2019-02-12T18:21:08.074" v="371" actId="478"/>
          <ac:spMkLst>
            <pc:docMk/>
            <pc:sldMk cId="1712935399" sldId="256"/>
            <ac:spMk id="90" creationId="{4A8AB440-34ED-8141-9A6E-8A0782A66340}"/>
          </ac:spMkLst>
        </pc:spChg>
        <pc:spChg chg="mod">
          <ac:chgData name="Chelsea Brown" userId="dece7d4e-729a-4e08-b250-47e1844e5255" providerId="ADAL" clId="{B049EF78-973C-0A45-8519-7B1E98A82D5C}" dt="2019-02-14T02:50:49.148" v="4015" actId="1036"/>
          <ac:spMkLst>
            <pc:docMk/>
            <pc:sldMk cId="1712935399" sldId="256"/>
            <ac:spMk id="95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50:50.969" v="4016" actId="1035"/>
          <ac:spMkLst>
            <pc:docMk/>
            <pc:sldMk cId="1712935399" sldId="256"/>
            <ac:spMk id="96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7:59:19.487" v="3445" actId="1035"/>
          <ac:spMkLst>
            <pc:docMk/>
            <pc:sldMk cId="1712935399" sldId="256"/>
            <ac:spMk id="97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50:42.483" v="4014" actId="1038"/>
          <ac:spMkLst>
            <pc:docMk/>
            <pc:sldMk cId="1712935399" sldId="256"/>
            <ac:spMk id="98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8:24.007" v="3950" actId="1038"/>
          <ac:spMkLst>
            <pc:docMk/>
            <pc:sldMk cId="1712935399" sldId="256"/>
            <ac:spMk id="99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4T02:49:41.783" v="3989" actId="14100"/>
          <ac:spMkLst>
            <pc:docMk/>
            <pc:sldMk cId="1712935399" sldId="256"/>
            <ac:spMk id="100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8:00:22.894" v="3452" actId="1036"/>
          <ac:spMkLst>
            <pc:docMk/>
            <pc:sldMk cId="1712935399" sldId="256"/>
            <ac:spMk id="101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8:00:22.894" v="3452" actId="1036"/>
          <ac:spMkLst>
            <pc:docMk/>
            <pc:sldMk cId="1712935399" sldId="256"/>
            <ac:spMk id="102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8:00:22.894" v="3452" actId="1036"/>
          <ac:spMkLst>
            <pc:docMk/>
            <pc:sldMk cId="1712935399" sldId="256"/>
            <ac:spMk id="103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8:00:22.894" v="3452" actId="1036"/>
          <ac:spMkLst>
            <pc:docMk/>
            <pc:sldMk cId="1712935399" sldId="256"/>
            <ac:spMk id="104" creationId="{00000000-0000-0000-0000-000000000000}"/>
          </ac:spMkLst>
        </pc:spChg>
        <pc:spChg chg="mod">
          <ac:chgData name="Chelsea Brown" userId="dece7d4e-729a-4e08-b250-47e1844e5255" providerId="ADAL" clId="{B049EF78-973C-0A45-8519-7B1E98A82D5C}" dt="2019-02-13T16:02:25.603" v="2900" actId="2"/>
          <ac:spMkLst>
            <pc:docMk/>
            <pc:sldMk cId="1712935399" sldId="256"/>
            <ac:spMk id="105" creationId="{00000000-0000-0000-0000-000000000000}"/>
          </ac:spMkLst>
        </pc:spChg>
        <pc:spChg chg="add mod">
          <ac:chgData name="Chelsea Brown" userId="dece7d4e-729a-4e08-b250-47e1844e5255" providerId="ADAL" clId="{B049EF78-973C-0A45-8519-7B1E98A82D5C}" dt="2019-02-12T20:02:15.358" v="2687" actId="164"/>
          <ac:spMkLst>
            <pc:docMk/>
            <pc:sldMk cId="1712935399" sldId="256"/>
            <ac:spMk id="106" creationId="{693F310D-BE0F-0C4D-9B1E-8971E00F0E44}"/>
          </ac:spMkLst>
        </pc:spChg>
        <pc:spChg chg="mod">
          <ac:chgData name="Chelsea Brown" userId="dece7d4e-729a-4e08-b250-47e1844e5255" providerId="ADAL" clId="{B049EF78-973C-0A45-8519-7B1E98A82D5C}" dt="2019-02-12T23:46:43.848" v="2744" actId="20577"/>
          <ac:spMkLst>
            <pc:docMk/>
            <pc:sldMk cId="1712935399" sldId="256"/>
            <ac:spMk id="107" creationId="{00000000-0000-0000-0000-000000000000}"/>
          </ac:spMkLst>
        </pc:spChg>
        <pc:spChg chg="add mod">
          <ac:chgData name="Chelsea Brown" userId="dece7d4e-729a-4e08-b250-47e1844e5255" providerId="ADAL" clId="{B049EF78-973C-0A45-8519-7B1E98A82D5C}" dt="2019-02-14T02:50:33.613" v="4013" actId="1036"/>
          <ac:spMkLst>
            <pc:docMk/>
            <pc:sldMk cId="1712935399" sldId="256"/>
            <ac:spMk id="109" creationId="{BBCAE00D-05CD-FD46-966A-0839C53D492C}"/>
          </ac:spMkLst>
        </pc:spChg>
        <pc:spChg chg="add mod">
          <ac:chgData name="Chelsea Brown" userId="dece7d4e-729a-4e08-b250-47e1844e5255" providerId="ADAL" clId="{B049EF78-973C-0A45-8519-7B1E98A82D5C}" dt="2019-02-14T02:50:19.767" v="4007" actId="1035"/>
          <ac:spMkLst>
            <pc:docMk/>
            <pc:sldMk cId="1712935399" sldId="256"/>
            <ac:spMk id="110" creationId="{EECBB96A-B002-0548-96D4-792EE87B9FDB}"/>
          </ac:spMkLst>
        </pc:spChg>
        <pc:grpChg chg="mod">
          <ac:chgData name="Chelsea Brown" userId="dece7d4e-729a-4e08-b250-47e1844e5255" providerId="ADAL" clId="{B049EF78-973C-0A45-8519-7B1E98A82D5C}" dt="2019-02-14T00:06:40.875" v="3535" actId="1036"/>
          <ac:grpSpMkLst>
            <pc:docMk/>
            <pc:sldMk cId="1712935399" sldId="256"/>
            <ac:grpSpMk id="7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4T00:06:32.566" v="3531" actId="1036"/>
          <ac:grpSpMkLst>
            <pc:docMk/>
            <pc:sldMk cId="1712935399" sldId="256"/>
            <ac:grpSpMk id="28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4T02:44:36.130" v="3895" actId="1037"/>
          <ac:grpSpMkLst>
            <pc:docMk/>
            <pc:sldMk cId="1712935399" sldId="256"/>
            <ac:grpSpMk id="29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4T00:06:59.069" v="3548" actId="1036"/>
          <ac:grpSpMkLst>
            <pc:docMk/>
            <pc:sldMk cId="1712935399" sldId="256"/>
            <ac:grpSpMk id="30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4T00:07:13.390" v="3550" actId="1035"/>
          <ac:grpSpMkLst>
            <pc:docMk/>
            <pc:sldMk cId="1712935399" sldId="256"/>
            <ac:grpSpMk id="33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3T17:42:59.155" v="3037" actId="1076"/>
          <ac:grpSpMkLst>
            <pc:docMk/>
            <pc:sldMk cId="1712935399" sldId="256"/>
            <ac:grpSpMk id="52" creationId="{00000000-0000-0000-0000-000000000000}"/>
          </ac:grpSpMkLst>
        </pc:grpChg>
        <pc:grpChg chg="del">
          <ac:chgData name="Chelsea Brown" userId="dece7d4e-729a-4e08-b250-47e1844e5255" providerId="ADAL" clId="{B049EF78-973C-0A45-8519-7B1E98A82D5C}" dt="2019-02-12T18:01:57.594" v="81" actId="478"/>
          <ac:grpSpMkLst>
            <pc:docMk/>
            <pc:sldMk cId="1712935399" sldId="256"/>
            <ac:grpSpMk id="56" creationId="{00000000-0000-0000-0000-000000000000}"/>
          </ac:grpSpMkLst>
        </pc:grpChg>
        <pc:grpChg chg="del">
          <ac:chgData name="Chelsea Brown" userId="dece7d4e-729a-4e08-b250-47e1844e5255" providerId="ADAL" clId="{B049EF78-973C-0A45-8519-7B1E98A82D5C}" dt="2019-02-12T18:01:59.189" v="82" actId="478"/>
          <ac:grpSpMkLst>
            <pc:docMk/>
            <pc:sldMk cId="1712935399" sldId="256"/>
            <ac:grpSpMk id="59" creationId="{00000000-0000-0000-0000-000000000000}"/>
          </ac:grpSpMkLst>
        </pc:grpChg>
        <pc:grpChg chg="del">
          <ac:chgData name="Chelsea Brown" userId="dece7d4e-729a-4e08-b250-47e1844e5255" providerId="ADAL" clId="{B049EF78-973C-0A45-8519-7B1E98A82D5C}" dt="2019-02-12T18:02:01.403" v="83" actId="478"/>
          <ac:grpSpMkLst>
            <pc:docMk/>
            <pc:sldMk cId="1712935399" sldId="256"/>
            <ac:grpSpMk id="62" creationId="{00000000-0000-0000-0000-000000000000}"/>
          </ac:grpSpMkLst>
        </pc:grpChg>
        <pc:grpChg chg="del">
          <ac:chgData name="Chelsea Brown" userId="dece7d4e-729a-4e08-b250-47e1844e5255" providerId="ADAL" clId="{B049EF78-973C-0A45-8519-7B1E98A82D5C}" dt="2019-02-12T18:02:05.116" v="85" actId="478"/>
          <ac:grpSpMkLst>
            <pc:docMk/>
            <pc:sldMk cId="1712935399" sldId="256"/>
            <ac:grpSpMk id="65" creationId="{00000000-0000-0000-0000-000000000000}"/>
          </ac:grpSpMkLst>
        </pc:grpChg>
        <pc:grpChg chg="del">
          <ac:chgData name="Chelsea Brown" userId="dece7d4e-729a-4e08-b250-47e1844e5255" providerId="ADAL" clId="{B049EF78-973C-0A45-8519-7B1E98A82D5C}" dt="2019-02-12T18:02:10.534" v="89" actId="478"/>
          <ac:grpSpMkLst>
            <pc:docMk/>
            <pc:sldMk cId="1712935399" sldId="256"/>
            <ac:grpSpMk id="68" creationId="{00000000-0000-0000-0000-000000000000}"/>
          </ac:grpSpMkLst>
        </pc:grpChg>
        <pc:grpChg chg="del">
          <ac:chgData name="Chelsea Brown" userId="dece7d4e-729a-4e08-b250-47e1844e5255" providerId="ADAL" clId="{B049EF78-973C-0A45-8519-7B1E98A82D5C}" dt="2019-02-12T18:02:12.427" v="90" actId="478"/>
          <ac:grpSpMkLst>
            <pc:docMk/>
            <pc:sldMk cId="1712935399" sldId="256"/>
            <ac:grpSpMk id="71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2T20:02:15.358" v="2687" actId="164"/>
          <ac:grpSpMkLst>
            <pc:docMk/>
            <pc:sldMk cId="1712935399" sldId="256"/>
            <ac:grpSpMk id="74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4T00:06:53.436" v="3546" actId="1035"/>
          <ac:grpSpMkLst>
            <pc:docMk/>
            <pc:sldMk cId="1712935399" sldId="256"/>
            <ac:grpSpMk id="78" creationId="{00000000-0000-0000-0000-000000000000}"/>
          </ac:grpSpMkLst>
        </pc:grpChg>
        <pc:grpChg chg="add mod">
          <ac:chgData name="Chelsea Brown" userId="dece7d4e-729a-4e08-b250-47e1844e5255" providerId="ADAL" clId="{B049EF78-973C-0A45-8519-7B1E98A82D5C}" dt="2019-02-12T20:02:26.442" v="2700" actId="1035"/>
          <ac:grpSpMkLst>
            <pc:docMk/>
            <pc:sldMk cId="1712935399" sldId="256"/>
            <ac:grpSpMk id="79" creationId="{462D272F-9068-6D42-8A11-22024150ADB8}"/>
          </ac:grpSpMkLst>
        </pc:grpChg>
        <pc:grpChg chg="mod">
          <ac:chgData name="Chelsea Brown" userId="dece7d4e-729a-4e08-b250-47e1844e5255" providerId="ADAL" clId="{B049EF78-973C-0A45-8519-7B1E98A82D5C}" dt="2019-02-12T18:18:26.910" v="334" actId="1035"/>
          <ac:grpSpMkLst>
            <pc:docMk/>
            <pc:sldMk cId="1712935399" sldId="256"/>
            <ac:grpSpMk id="89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3T17:43:30.685" v="3048" actId="14100"/>
          <ac:grpSpMkLst>
            <pc:docMk/>
            <pc:sldMk cId="1712935399" sldId="256"/>
            <ac:grpSpMk id="92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4T00:07:21.127" v="3553" actId="1035"/>
          <ac:grpSpMkLst>
            <pc:docMk/>
            <pc:sldMk cId="1712935399" sldId="256"/>
            <ac:grpSpMk id="93" creationId="{00000000-0000-0000-0000-000000000000}"/>
          </ac:grpSpMkLst>
        </pc:grpChg>
        <pc:grpChg chg="mod">
          <ac:chgData name="Chelsea Brown" userId="dece7d4e-729a-4e08-b250-47e1844e5255" providerId="ADAL" clId="{B049EF78-973C-0A45-8519-7B1E98A82D5C}" dt="2019-02-12T18:38:24.601" v="1115" actId="14100"/>
          <ac:grpSpMkLst>
            <pc:docMk/>
            <pc:sldMk cId="1712935399" sldId="256"/>
            <ac:grpSpMk id="108" creationId="{00000000-0000-0000-0000-000000000000}"/>
          </ac:grpSpMkLst>
        </pc:grpChg>
        <pc:graphicFrameChg chg="mod">
          <ac:chgData name="Chelsea Brown" userId="dece7d4e-729a-4e08-b250-47e1844e5255" providerId="ADAL" clId="{B049EF78-973C-0A45-8519-7B1E98A82D5C}" dt="2019-02-13T18:00:22.894" v="3452" actId="1036"/>
          <ac:graphicFrameMkLst>
            <pc:docMk/>
            <pc:sldMk cId="1712935399" sldId="256"/>
            <ac:graphicFrameMk id="84" creationId="{00000000-0000-0000-0000-000000000000}"/>
          </ac:graphicFrameMkLst>
        </pc:graphicFrameChg>
        <pc:graphicFrameChg chg="mod">
          <ac:chgData name="Chelsea Brown" userId="dece7d4e-729a-4e08-b250-47e1844e5255" providerId="ADAL" clId="{B049EF78-973C-0A45-8519-7B1E98A82D5C}" dt="2019-02-13T18:00:22.894" v="3452" actId="1036"/>
          <ac:graphicFrameMkLst>
            <pc:docMk/>
            <pc:sldMk cId="1712935399" sldId="256"/>
            <ac:graphicFrameMk id="85" creationId="{00000000-0000-0000-0000-000000000000}"/>
          </ac:graphicFrameMkLst>
        </pc:graphicFrameChg>
        <pc:picChg chg="add mod">
          <ac:chgData name="Chelsea Brown" userId="dece7d4e-729a-4e08-b250-47e1844e5255" providerId="ADAL" clId="{B049EF78-973C-0A45-8519-7B1E98A82D5C}" dt="2019-02-12T20:02:15.358" v="2687" actId="164"/>
          <ac:picMkLst>
            <pc:docMk/>
            <pc:sldMk cId="1712935399" sldId="256"/>
            <ac:picMk id="3" creationId="{289DB529-6855-F246-B705-BEF915A5E669}"/>
          </ac:picMkLst>
        </pc:picChg>
        <pc:picChg chg="add mod">
          <ac:chgData name="Chelsea Brown" userId="dece7d4e-729a-4e08-b250-47e1844e5255" providerId="ADAL" clId="{B049EF78-973C-0A45-8519-7B1E98A82D5C}" dt="2019-02-12T20:02:15.358" v="2687" actId="164"/>
          <ac:picMkLst>
            <pc:docMk/>
            <pc:sldMk cId="1712935399" sldId="256"/>
            <ac:picMk id="6" creationId="{A7B85215-9610-8946-8761-8922E2BF9E9C}"/>
          </ac:picMkLst>
        </pc:picChg>
        <pc:picChg chg="add mod">
          <ac:chgData name="Chelsea Brown" userId="dece7d4e-729a-4e08-b250-47e1844e5255" providerId="ADAL" clId="{B049EF78-973C-0A45-8519-7B1E98A82D5C}" dt="2019-02-12T20:02:15.358" v="2687" actId="164"/>
          <ac:picMkLst>
            <pc:docMk/>
            <pc:sldMk cId="1712935399" sldId="256"/>
            <ac:picMk id="24" creationId="{1B25EDBB-6925-734B-A5F0-A16E85D1765F}"/>
          </ac:picMkLst>
        </pc:picChg>
        <pc:picChg chg="add del mod">
          <ac:chgData name="Chelsea Brown" userId="dece7d4e-729a-4e08-b250-47e1844e5255" providerId="ADAL" clId="{B049EF78-973C-0A45-8519-7B1E98A82D5C}" dt="2019-02-12T18:49:41.063" v="1130" actId="478"/>
          <ac:picMkLst>
            <pc:docMk/>
            <pc:sldMk cId="1712935399" sldId="256"/>
            <ac:picMk id="31" creationId="{B7EFB197-6AA4-2644-81BD-CDFF0E3B4AE2}"/>
          </ac:picMkLst>
        </pc:picChg>
        <pc:picChg chg="add mod">
          <ac:chgData name="Chelsea Brown" userId="dece7d4e-729a-4e08-b250-47e1844e5255" providerId="ADAL" clId="{B049EF78-973C-0A45-8519-7B1E98A82D5C}" dt="2019-02-12T20:02:15.358" v="2687" actId="164"/>
          <ac:picMkLst>
            <pc:docMk/>
            <pc:sldMk cId="1712935399" sldId="256"/>
            <ac:picMk id="34" creationId="{85619E15-A907-F847-A7F8-D702BD4ED29A}"/>
          </ac:picMkLst>
        </pc:picChg>
        <pc:picChg chg="add mod">
          <ac:chgData name="Chelsea Brown" userId="dece7d4e-729a-4e08-b250-47e1844e5255" providerId="ADAL" clId="{B049EF78-973C-0A45-8519-7B1E98A82D5C}" dt="2019-02-12T20:02:15.358" v="2687" actId="164"/>
          <ac:picMkLst>
            <pc:docMk/>
            <pc:sldMk cId="1712935399" sldId="256"/>
            <ac:picMk id="36" creationId="{40CC7350-7918-FA43-93DE-FA41CADDF939}"/>
          </ac:picMkLst>
        </pc:picChg>
        <pc:picChg chg="add mod">
          <ac:chgData name="Chelsea Brown" userId="dece7d4e-729a-4e08-b250-47e1844e5255" providerId="ADAL" clId="{B049EF78-973C-0A45-8519-7B1E98A82D5C}" dt="2019-02-12T20:02:15.358" v="2687" actId="164"/>
          <ac:picMkLst>
            <pc:docMk/>
            <pc:sldMk cId="1712935399" sldId="256"/>
            <ac:picMk id="45" creationId="{2FBE6EC1-242C-FD4A-AC70-365291EA13F8}"/>
          </ac:picMkLst>
        </pc:picChg>
        <pc:picChg chg="mod">
          <ac:chgData name="Chelsea Brown" userId="dece7d4e-729a-4e08-b250-47e1844e5255" providerId="ADAL" clId="{B049EF78-973C-0A45-8519-7B1E98A82D5C}" dt="2019-02-13T17:39:22.165" v="2940" actId="1036"/>
          <ac:picMkLst>
            <pc:docMk/>
            <pc:sldMk cId="1712935399" sldId="256"/>
            <ac:picMk id="50" creationId="{00000000-0000-0000-0000-000000000000}"/>
          </ac:picMkLst>
        </pc:picChg>
        <pc:picChg chg="del">
          <ac:chgData name="Chelsea Brown" userId="dece7d4e-729a-4e08-b250-47e1844e5255" providerId="ADAL" clId="{B049EF78-973C-0A45-8519-7B1E98A82D5C}" dt="2019-02-12T18:01:57.594" v="81" actId="478"/>
          <ac:picMkLst>
            <pc:docMk/>
            <pc:sldMk cId="1712935399" sldId="256"/>
            <ac:picMk id="58" creationId="{00000000-0000-0000-0000-000000000000}"/>
          </ac:picMkLst>
        </pc:picChg>
        <pc:picChg chg="add del mod modCrop">
          <ac:chgData name="Chelsea Brown" userId="dece7d4e-729a-4e08-b250-47e1844e5255" providerId="ADAL" clId="{B049EF78-973C-0A45-8519-7B1E98A82D5C}" dt="2019-02-14T03:04:01.249" v="4031" actId="478"/>
          <ac:picMkLst>
            <pc:docMk/>
            <pc:sldMk cId="1712935399" sldId="256"/>
            <ac:picMk id="58" creationId="{BF5B47DC-243E-9547-A4D6-A1C8A9433E9A}"/>
          </ac:picMkLst>
        </pc:picChg>
        <pc:picChg chg="del">
          <ac:chgData name="Chelsea Brown" userId="dece7d4e-729a-4e08-b250-47e1844e5255" providerId="ADAL" clId="{B049EF78-973C-0A45-8519-7B1E98A82D5C}" dt="2019-02-12T18:01:59.189" v="82" actId="478"/>
          <ac:picMkLst>
            <pc:docMk/>
            <pc:sldMk cId="1712935399" sldId="256"/>
            <ac:picMk id="61" creationId="{00000000-0000-0000-0000-000000000000}"/>
          </ac:picMkLst>
        </pc:picChg>
        <pc:picChg chg="add mod">
          <ac:chgData name="Chelsea Brown" userId="dece7d4e-729a-4e08-b250-47e1844e5255" providerId="ADAL" clId="{B049EF78-973C-0A45-8519-7B1E98A82D5C}" dt="2019-02-14T03:05:20.582" v="4051" actId="14100"/>
          <ac:picMkLst>
            <pc:docMk/>
            <pc:sldMk cId="1712935399" sldId="256"/>
            <ac:picMk id="61" creationId="{DD49A433-1CB9-7F40-B964-FDB533070550}"/>
          </ac:picMkLst>
        </pc:picChg>
        <pc:picChg chg="del">
          <ac:chgData name="Chelsea Brown" userId="dece7d4e-729a-4e08-b250-47e1844e5255" providerId="ADAL" clId="{B049EF78-973C-0A45-8519-7B1E98A82D5C}" dt="2019-02-12T18:02:01.403" v="83" actId="478"/>
          <ac:picMkLst>
            <pc:docMk/>
            <pc:sldMk cId="1712935399" sldId="256"/>
            <ac:picMk id="64" creationId="{00000000-0000-0000-0000-000000000000}"/>
          </ac:picMkLst>
        </pc:picChg>
        <pc:picChg chg="add del mod">
          <ac:chgData name="Chelsea Brown" userId="dece7d4e-729a-4e08-b250-47e1844e5255" providerId="ADAL" clId="{B049EF78-973C-0A45-8519-7B1E98A82D5C}" dt="2019-02-14T03:04:58.500" v="4045" actId="478"/>
          <ac:picMkLst>
            <pc:docMk/>
            <pc:sldMk cId="1712935399" sldId="256"/>
            <ac:picMk id="64" creationId="{AD4FE474-C499-B543-8A77-73B98D870A42}"/>
          </ac:picMkLst>
        </pc:picChg>
        <pc:picChg chg="del mod">
          <ac:chgData name="Chelsea Brown" userId="dece7d4e-729a-4e08-b250-47e1844e5255" providerId="ADAL" clId="{B049EF78-973C-0A45-8519-7B1E98A82D5C}" dt="2019-02-12T18:02:05.116" v="85" actId="478"/>
          <ac:picMkLst>
            <pc:docMk/>
            <pc:sldMk cId="1712935399" sldId="256"/>
            <ac:picMk id="67" creationId="{00000000-0000-0000-0000-000000000000}"/>
          </ac:picMkLst>
        </pc:picChg>
        <pc:picChg chg="del mod">
          <ac:chgData name="Chelsea Brown" userId="dece7d4e-729a-4e08-b250-47e1844e5255" providerId="ADAL" clId="{B049EF78-973C-0A45-8519-7B1E98A82D5C}" dt="2019-02-12T18:02:10.534" v="89" actId="478"/>
          <ac:picMkLst>
            <pc:docMk/>
            <pc:sldMk cId="1712935399" sldId="256"/>
            <ac:picMk id="70" creationId="{00000000-0000-0000-0000-000000000000}"/>
          </ac:picMkLst>
        </pc:picChg>
        <pc:picChg chg="del">
          <ac:chgData name="Chelsea Brown" userId="dece7d4e-729a-4e08-b250-47e1844e5255" providerId="ADAL" clId="{B049EF78-973C-0A45-8519-7B1E98A82D5C}" dt="2019-02-12T18:02:12.427" v="90" actId="478"/>
          <ac:picMkLst>
            <pc:docMk/>
            <pc:sldMk cId="1712935399" sldId="256"/>
            <ac:picMk id="73" creationId="{00000000-0000-0000-0000-000000000000}"/>
          </ac:picMkLst>
        </pc:picChg>
        <pc:picChg chg="del mod">
          <ac:chgData name="Chelsea Brown" userId="dece7d4e-729a-4e08-b250-47e1844e5255" providerId="ADAL" clId="{B049EF78-973C-0A45-8519-7B1E98A82D5C}" dt="2019-02-14T03:03:08.820" v="4017" actId="478"/>
          <ac:picMkLst>
            <pc:docMk/>
            <pc:sldMk cId="1712935399" sldId="256"/>
            <ac:picMk id="86" creationId="{00000000-0000-0000-0000-000000000000}"/>
          </ac:picMkLst>
        </pc:picChg>
        <pc:inkChg chg="add del">
          <ac:chgData name="Chelsea Brown" userId="dece7d4e-729a-4e08-b250-47e1844e5255" providerId="ADAL" clId="{B049EF78-973C-0A45-8519-7B1E98A82D5C}" dt="2019-02-14T02:45:38.933" v="3907" actId="32730"/>
          <ac:inkMkLst>
            <pc:docMk/>
            <pc:sldMk cId="1712935399" sldId="256"/>
            <ac:inkMk id="5" creationId="{94E4E273-4F08-7B46-B8F0-DCE892333038}"/>
          </ac:inkMkLst>
        </pc:inkChg>
        <pc:cxnChg chg="add mod">
          <ac:chgData name="Chelsea Brown" userId="dece7d4e-729a-4e08-b250-47e1844e5255" providerId="ADAL" clId="{B049EF78-973C-0A45-8519-7B1E98A82D5C}" dt="2019-02-14T02:49:24.766" v="3977" actId="1076"/>
          <ac:cxnSpMkLst>
            <pc:docMk/>
            <pc:sldMk cId="1712935399" sldId="256"/>
            <ac:cxnSpMk id="43" creationId="{DD98F416-24E5-D240-BF3E-66C0C6495FD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48EE-23C5-6642-A967-CC8C00FBD582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28888" y="1143000"/>
            <a:ext cx="1800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C9F24-36EB-854C-80F1-1C4B703716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2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C9F24-36EB-854C-80F1-1C4B703716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903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180" y="5387342"/>
            <a:ext cx="16322040" cy="11460480"/>
          </a:xfrm>
        </p:spPr>
        <p:txBody>
          <a:bodyPr anchor="b"/>
          <a:lstStyle>
            <a:lvl1pPr algn="ctr">
              <a:defRPr sz="1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0300" y="17289782"/>
            <a:ext cx="14401800" cy="7947658"/>
          </a:xfrm>
        </p:spPr>
        <p:txBody>
          <a:bodyPr/>
          <a:lstStyle>
            <a:lvl1pPr marL="0" indent="0" algn="ctr">
              <a:buNone/>
              <a:defRPr sz="5040"/>
            </a:lvl1pPr>
            <a:lvl2pPr marL="960120" indent="0" algn="ctr">
              <a:buNone/>
              <a:defRPr sz="4200"/>
            </a:lvl2pPr>
            <a:lvl3pPr marL="1920240" indent="0" algn="ctr">
              <a:buNone/>
              <a:defRPr sz="3780"/>
            </a:lvl3pPr>
            <a:lvl4pPr marL="2880360" indent="0" algn="ctr">
              <a:buNone/>
              <a:defRPr sz="3360"/>
            </a:lvl4pPr>
            <a:lvl5pPr marL="3840480" indent="0" algn="ctr">
              <a:buNone/>
              <a:defRPr sz="3360"/>
            </a:lvl5pPr>
            <a:lvl6pPr marL="4800600" indent="0" algn="ctr">
              <a:buNone/>
              <a:defRPr sz="3360"/>
            </a:lvl6pPr>
            <a:lvl7pPr marL="5760720" indent="0" algn="ctr">
              <a:buNone/>
              <a:defRPr sz="3360"/>
            </a:lvl7pPr>
            <a:lvl8pPr marL="6720840" indent="0" algn="ctr">
              <a:buNone/>
              <a:defRPr sz="3360"/>
            </a:lvl8pPr>
            <a:lvl9pPr marL="7680960" indent="0" algn="ctr">
              <a:buNone/>
              <a:defRPr sz="3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741718" y="1752600"/>
            <a:ext cx="4140518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166" y="1752600"/>
            <a:ext cx="12181523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165" y="8206749"/>
            <a:ext cx="16562070" cy="13693138"/>
          </a:xfrm>
        </p:spPr>
        <p:txBody>
          <a:bodyPr anchor="b"/>
          <a:lstStyle>
            <a:lvl1pPr>
              <a:defRPr sz="1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0165" y="22029429"/>
            <a:ext cx="16562070" cy="7200898"/>
          </a:xfrm>
        </p:spPr>
        <p:txBody>
          <a:bodyPr/>
          <a:lstStyle>
            <a:lvl1pPr marL="0" indent="0">
              <a:buNone/>
              <a:defRPr sz="5040">
                <a:solidFill>
                  <a:schemeClr val="tx1"/>
                </a:solidFill>
              </a:defRPr>
            </a:lvl1pPr>
            <a:lvl2pPr marL="96012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2pPr>
            <a:lvl3pPr marL="1920240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3pPr>
            <a:lvl4pPr marL="288036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4pPr>
            <a:lvl5pPr marL="384048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5pPr>
            <a:lvl6pPr marL="480060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6pPr>
            <a:lvl7pPr marL="576072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7pPr>
            <a:lvl8pPr marL="672084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8pPr>
            <a:lvl9pPr marL="7680960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165" y="8763000"/>
            <a:ext cx="816102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21215" y="8763000"/>
            <a:ext cx="816102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1752607"/>
            <a:ext cx="1656207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2668" y="8069582"/>
            <a:ext cx="8123514" cy="3954778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120" indent="0">
              <a:buNone/>
              <a:defRPr sz="4200" b="1"/>
            </a:lvl2pPr>
            <a:lvl3pPr marL="1920240" indent="0">
              <a:buNone/>
              <a:defRPr sz="3780" b="1"/>
            </a:lvl3pPr>
            <a:lvl4pPr marL="2880360" indent="0">
              <a:buNone/>
              <a:defRPr sz="3360" b="1"/>
            </a:lvl4pPr>
            <a:lvl5pPr marL="3840480" indent="0">
              <a:buNone/>
              <a:defRPr sz="3360" b="1"/>
            </a:lvl5pPr>
            <a:lvl6pPr marL="4800600" indent="0">
              <a:buNone/>
              <a:defRPr sz="3360" b="1"/>
            </a:lvl6pPr>
            <a:lvl7pPr marL="5760720" indent="0">
              <a:buNone/>
              <a:defRPr sz="3360" b="1"/>
            </a:lvl7pPr>
            <a:lvl8pPr marL="6720840" indent="0">
              <a:buNone/>
              <a:defRPr sz="3360" b="1"/>
            </a:lvl8pPr>
            <a:lvl9pPr marL="7680960" indent="0">
              <a:buNone/>
              <a:defRPr sz="3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2668" y="12024360"/>
            <a:ext cx="8123514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721216" y="8069582"/>
            <a:ext cx="8163521" cy="3954778"/>
          </a:xfrm>
        </p:spPr>
        <p:txBody>
          <a:bodyPr anchor="b"/>
          <a:lstStyle>
            <a:lvl1pPr marL="0" indent="0">
              <a:buNone/>
              <a:defRPr sz="5040" b="1"/>
            </a:lvl1pPr>
            <a:lvl2pPr marL="960120" indent="0">
              <a:buNone/>
              <a:defRPr sz="4200" b="1"/>
            </a:lvl2pPr>
            <a:lvl3pPr marL="1920240" indent="0">
              <a:buNone/>
              <a:defRPr sz="3780" b="1"/>
            </a:lvl3pPr>
            <a:lvl4pPr marL="2880360" indent="0">
              <a:buNone/>
              <a:defRPr sz="3360" b="1"/>
            </a:lvl4pPr>
            <a:lvl5pPr marL="3840480" indent="0">
              <a:buNone/>
              <a:defRPr sz="3360" b="1"/>
            </a:lvl5pPr>
            <a:lvl6pPr marL="4800600" indent="0">
              <a:buNone/>
              <a:defRPr sz="3360" b="1"/>
            </a:lvl6pPr>
            <a:lvl7pPr marL="5760720" indent="0">
              <a:buNone/>
              <a:defRPr sz="3360" b="1"/>
            </a:lvl7pPr>
            <a:lvl8pPr marL="6720840" indent="0">
              <a:buNone/>
              <a:defRPr sz="3360" b="1"/>
            </a:lvl8pPr>
            <a:lvl9pPr marL="7680960" indent="0">
              <a:buNone/>
              <a:defRPr sz="3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721216" y="12024360"/>
            <a:ext cx="8163521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2194560"/>
            <a:ext cx="6193274" cy="7680960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3521" y="4739647"/>
            <a:ext cx="9721215" cy="23393400"/>
          </a:xfrm>
        </p:spPr>
        <p:txBody>
          <a:bodyPr/>
          <a:lstStyle>
            <a:lvl1pPr>
              <a:defRPr sz="6720"/>
            </a:lvl1pPr>
            <a:lvl2pPr>
              <a:defRPr sz="5880"/>
            </a:lvl2pPr>
            <a:lvl3pPr>
              <a:defRPr sz="5040"/>
            </a:lvl3pPr>
            <a:lvl4pPr>
              <a:defRPr sz="4200"/>
            </a:lvl4pPr>
            <a:lvl5pPr>
              <a:defRPr sz="4200"/>
            </a:lvl5pPr>
            <a:lvl6pPr>
              <a:defRPr sz="4200"/>
            </a:lvl6pPr>
            <a:lvl7pPr>
              <a:defRPr sz="4200"/>
            </a:lvl7pPr>
            <a:lvl8pPr>
              <a:defRPr sz="4200"/>
            </a:lvl8pPr>
            <a:lvl9pPr>
              <a:defRPr sz="4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9875520"/>
            <a:ext cx="6193274" cy="18295622"/>
          </a:xfrm>
        </p:spPr>
        <p:txBody>
          <a:bodyPr/>
          <a:lstStyle>
            <a:lvl1pPr marL="0" indent="0">
              <a:buNone/>
              <a:defRPr sz="3360"/>
            </a:lvl1pPr>
            <a:lvl2pPr marL="960120" indent="0">
              <a:buNone/>
              <a:defRPr sz="2940"/>
            </a:lvl2pPr>
            <a:lvl3pPr marL="1920240" indent="0">
              <a:buNone/>
              <a:defRPr sz="2520"/>
            </a:lvl3pPr>
            <a:lvl4pPr marL="2880360" indent="0">
              <a:buNone/>
              <a:defRPr sz="2100"/>
            </a:lvl4pPr>
            <a:lvl5pPr marL="3840480" indent="0">
              <a:buNone/>
              <a:defRPr sz="2100"/>
            </a:lvl5pPr>
            <a:lvl6pPr marL="4800600" indent="0">
              <a:buNone/>
              <a:defRPr sz="2100"/>
            </a:lvl6pPr>
            <a:lvl7pPr marL="5760720" indent="0">
              <a:buNone/>
              <a:defRPr sz="2100"/>
            </a:lvl7pPr>
            <a:lvl8pPr marL="6720840" indent="0">
              <a:buNone/>
              <a:defRPr sz="2100"/>
            </a:lvl8pPr>
            <a:lvl9pPr marL="768096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666" y="2194560"/>
            <a:ext cx="6193274" cy="7680960"/>
          </a:xfrm>
        </p:spPr>
        <p:txBody>
          <a:bodyPr anchor="b"/>
          <a:lstStyle>
            <a:lvl1pPr>
              <a:defRPr sz="6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63521" y="4739647"/>
            <a:ext cx="9721215" cy="23393400"/>
          </a:xfrm>
        </p:spPr>
        <p:txBody>
          <a:bodyPr anchor="t"/>
          <a:lstStyle>
            <a:lvl1pPr marL="0" indent="0">
              <a:buNone/>
              <a:defRPr sz="6720"/>
            </a:lvl1pPr>
            <a:lvl2pPr marL="960120" indent="0">
              <a:buNone/>
              <a:defRPr sz="5880"/>
            </a:lvl2pPr>
            <a:lvl3pPr marL="1920240" indent="0">
              <a:buNone/>
              <a:defRPr sz="5040"/>
            </a:lvl3pPr>
            <a:lvl4pPr marL="2880360" indent="0">
              <a:buNone/>
              <a:defRPr sz="4200"/>
            </a:lvl4pPr>
            <a:lvl5pPr marL="3840480" indent="0">
              <a:buNone/>
              <a:defRPr sz="4200"/>
            </a:lvl5pPr>
            <a:lvl6pPr marL="4800600" indent="0">
              <a:buNone/>
              <a:defRPr sz="4200"/>
            </a:lvl6pPr>
            <a:lvl7pPr marL="5760720" indent="0">
              <a:buNone/>
              <a:defRPr sz="4200"/>
            </a:lvl7pPr>
            <a:lvl8pPr marL="6720840" indent="0">
              <a:buNone/>
              <a:defRPr sz="4200"/>
            </a:lvl8pPr>
            <a:lvl9pPr marL="7680960" indent="0">
              <a:buNone/>
              <a:defRPr sz="42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22666" y="9875520"/>
            <a:ext cx="6193274" cy="18295622"/>
          </a:xfrm>
        </p:spPr>
        <p:txBody>
          <a:bodyPr/>
          <a:lstStyle>
            <a:lvl1pPr marL="0" indent="0">
              <a:buNone/>
              <a:defRPr sz="3360"/>
            </a:lvl1pPr>
            <a:lvl2pPr marL="960120" indent="0">
              <a:buNone/>
              <a:defRPr sz="2940"/>
            </a:lvl2pPr>
            <a:lvl3pPr marL="1920240" indent="0">
              <a:buNone/>
              <a:defRPr sz="2520"/>
            </a:lvl3pPr>
            <a:lvl4pPr marL="2880360" indent="0">
              <a:buNone/>
              <a:defRPr sz="2100"/>
            </a:lvl4pPr>
            <a:lvl5pPr marL="3840480" indent="0">
              <a:buNone/>
              <a:defRPr sz="2100"/>
            </a:lvl5pPr>
            <a:lvl6pPr marL="4800600" indent="0">
              <a:buNone/>
              <a:defRPr sz="2100"/>
            </a:lvl6pPr>
            <a:lvl7pPr marL="5760720" indent="0">
              <a:buNone/>
              <a:defRPr sz="2100"/>
            </a:lvl7pPr>
            <a:lvl8pPr marL="6720840" indent="0">
              <a:buNone/>
              <a:defRPr sz="2100"/>
            </a:lvl8pPr>
            <a:lvl9pPr marL="768096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20165" y="1752607"/>
            <a:ext cx="1656207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0165" y="8763000"/>
            <a:ext cx="1656207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165" y="30510487"/>
            <a:ext cx="43205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E1AFD-D30E-0B4C-8D7A-7AC38E27A281}" type="datetimeFigureOut">
              <a:rPr lang="en-US" smtClean="0"/>
              <a:t>2/14/19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60795" y="30510487"/>
            <a:ext cx="648081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561695" y="30510487"/>
            <a:ext cx="43205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D6416-3523-294B-8650-628C1391A4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33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920240" rtl="0" eaLnBrk="1" latinLnBrk="0" hangingPunct="1">
        <a:lnSpc>
          <a:spcPct val="90000"/>
        </a:lnSpc>
        <a:spcBef>
          <a:spcPct val="0"/>
        </a:spcBef>
        <a:buNone/>
        <a:defRPr sz="92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920240" rtl="0" eaLnBrk="1" latinLnBrk="0" hangingPunct="1">
        <a:lnSpc>
          <a:spcPct val="90000"/>
        </a:lnSpc>
        <a:spcBef>
          <a:spcPts val="2100"/>
        </a:spcBef>
        <a:buFont typeface="Arial" panose="020B0604020202020204" pitchFamily="34" charset="0"/>
        <a:buChar char="•"/>
        <a:defRPr sz="5880" kern="1200">
          <a:solidFill>
            <a:schemeClr val="tx1"/>
          </a:solidFill>
          <a:latin typeface="+mn-lt"/>
          <a:ea typeface="+mn-ea"/>
          <a:cs typeface="+mn-cs"/>
        </a:defRPr>
      </a:lvl1pPr>
      <a:lvl2pPr marL="144018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336042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432054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528066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624078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720090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8161020" indent="-480060" algn="l" defTabSz="192024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2pPr>
      <a:lvl3pPr marL="192024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4pPr>
      <a:lvl5pPr marL="384048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5pPr>
      <a:lvl6pPr marL="480060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6pPr>
      <a:lvl7pPr marL="576072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7pPr>
      <a:lvl8pPr marL="672084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8pPr>
      <a:lvl9pPr marL="7680960" algn="l" defTabSz="1920240" rtl="0" eaLnBrk="1" latinLnBrk="0" hangingPunct="1">
        <a:defRPr sz="37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.jpg"/><Relationship Id="rId12" Type="http://schemas.openxmlformats.org/officeDocument/2006/relationships/image" Target="../media/image10.jpg"/><Relationship Id="rId13" Type="http://schemas.openxmlformats.org/officeDocument/2006/relationships/image" Target="../media/image11.t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gif"/><Relationship Id="rId5" Type="http://schemas.openxmlformats.org/officeDocument/2006/relationships/image" Target="../media/image3.tiff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8" Type="http://schemas.openxmlformats.org/officeDocument/2006/relationships/image" Target="../media/image6.jpeg"/><Relationship Id="rId9" Type="http://schemas.openxmlformats.org/officeDocument/2006/relationships/image" Target="../media/image7.jpg"/><Relationship Id="rId10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7347" y="3374985"/>
            <a:ext cx="11913870" cy="6635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093" y="5490538"/>
            <a:ext cx="6026259" cy="456932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 dirty="0"/>
          </a:p>
        </p:txBody>
      </p:sp>
      <p:sp>
        <p:nvSpPr>
          <p:cNvPr id="38" name="Rectangle 37"/>
          <p:cNvSpPr/>
          <p:nvPr/>
        </p:nvSpPr>
        <p:spPr>
          <a:xfrm>
            <a:off x="6084337" y="5491949"/>
            <a:ext cx="5964102" cy="45441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 dirty="0"/>
          </a:p>
        </p:txBody>
      </p:sp>
      <p:sp>
        <p:nvSpPr>
          <p:cNvPr id="9" name="Rectangle 8"/>
          <p:cNvSpPr/>
          <p:nvPr/>
        </p:nvSpPr>
        <p:spPr>
          <a:xfrm>
            <a:off x="12127113" y="3374984"/>
            <a:ext cx="6936751" cy="33681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22119" y="3451663"/>
            <a:ext cx="7122188" cy="41763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Review of Literature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7347" y="10173063"/>
            <a:ext cx="18946518" cy="1945864"/>
            <a:chOff x="426720" y="10401342"/>
            <a:chExt cx="21031200" cy="1524000"/>
          </a:xfrm>
        </p:grpSpPr>
        <p:sp>
          <p:nvSpPr>
            <p:cNvPr id="11" name="Rectangle 10"/>
            <p:cNvSpPr/>
            <p:nvPr/>
          </p:nvSpPr>
          <p:spPr>
            <a:xfrm>
              <a:off x="426720" y="10401342"/>
              <a:ext cx="21031200" cy="152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33757" y="10496426"/>
              <a:ext cx="2199803" cy="307548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Hypothesis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17347" y="12291550"/>
            <a:ext cx="18933741" cy="7875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98229" y="12461638"/>
            <a:ext cx="11369149" cy="382293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Methodology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37488" y="20360664"/>
            <a:ext cx="18913600" cy="5438555"/>
            <a:chOff x="426720" y="22189440"/>
            <a:chExt cx="21031200" cy="5120640"/>
          </a:xfrm>
        </p:grpSpPr>
        <p:sp>
          <p:nvSpPr>
            <p:cNvPr id="13" name="Rectangle 12"/>
            <p:cNvSpPr/>
            <p:nvPr/>
          </p:nvSpPr>
          <p:spPr>
            <a:xfrm>
              <a:off x="426720" y="22189440"/>
              <a:ext cx="21031200" cy="51206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32960" y="22319231"/>
              <a:ext cx="12618720" cy="369332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Results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558780" y="25973599"/>
            <a:ext cx="8496933" cy="3033343"/>
            <a:chOff x="12816840" y="27017219"/>
            <a:chExt cx="8961120" cy="4761161"/>
          </a:xfrm>
        </p:grpSpPr>
        <p:sp>
          <p:nvSpPr>
            <p:cNvPr id="15" name="Rectangle 14"/>
            <p:cNvSpPr/>
            <p:nvPr/>
          </p:nvSpPr>
          <p:spPr>
            <a:xfrm>
              <a:off x="12816840" y="27017219"/>
              <a:ext cx="8961120" cy="4761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3168103" y="27200303"/>
              <a:ext cx="8258593" cy="510860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Conclusion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17347" y="132752"/>
            <a:ext cx="18938367" cy="3076477"/>
            <a:chOff x="173355" y="2207610"/>
            <a:chExt cx="18882360" cy="3093720"/>
          </a:xfrm>
        </p:grpSpPr>
        <p:sp>
          <p:nvSpPr>
            <p:cNvPr id="4" name="Rectangle 3"/>
            <p:cNvSpPr/>
            <p:nvPr/>
          </p:nvSpPr>
          <p:spPr>
            <a:xfrm>
              <a:off x="173355" y="2207610"/>
              <a:ext cx="18882360" cy="3093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1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48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Differential Decomposition of a Single Diptera Species (Sarcophagidae) versus a Community of Diptera Species (Calliphoridae)</a:t>
              </a:r>
            </a:p>
            <a:p>
              <a:pPr algn="ctr">
                <a:lnSpc>
                  <a:spcPct val="200000"/>
                </a:lnSpc>
              </a:pPr>
              <a:r>
                <a:rPr lang="en-US" sz="3200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Emma Jones and Chelsea Brown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">
              <a:alphaModFix/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06521" y="3420711"/>
              <a:ext cx="1801388" cy="1801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549287" y="3397179"/>
            <a:ext cx="11041380" cy="393774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7186" y="5524197"/>
            <a:ext cx="5520691" cy="45781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Sarcophagidae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01130" y="5538486"/>
            <a:ext cx="5520689" cy="45781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Calliphoridae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474" y="3820402"/>
            <a:ext cx="5767941" cy="14578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Forensic Diptera Entomology:</a:t>
            </a:r>
          </a:p>
          <a:p>
            <a:pPr marL="74295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The process of studying the insects and arthropods on decomposing carcasses for legal and scientific purposes.</a:t>
            </a: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3312" y="3861913"/>
            <a:ext cx="5967382" cy="171267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Post-mortem Interval (PMI):</a:t>
            </a:r>
          </a:p>
          <a:p>
            <a:pPr marL="74295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The interval of time after death that helps entomologists determine how long a carcass has been decomposing by flies.</a:t>
            </a: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125159" y="6635691"/>
            <a:ext cx="2797708" cy="2046181"/>
            <a:chOff x="3412584" y="7076585"/>
            <a:chExt cx="3053601" cy="212146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584" y="7076585"/>
              <a:ext cx="2966880" cy="209426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4612987" y="9006590"/>
              <a:ext cx="1853198" cy="191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http://labs.csb.utoronto.ca/tobe/neobellieria.shtml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482505" y="6239800"/>
            <a:ext cx="200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Sarcophaga bullata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87990" y="5924765"/>
            <a:ext cx="3019083" cy="3912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Larviparous:</a:t>
            </a:r>
          </a:p>
          <a:p>
            <a:pPr marL="742950" lvl="1" indent="-342900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Eggs develop internally and females birth live larvae.</a:t>
            </a:r>
          </a:p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The species </a:t>
            </a:r>
            <a:r>
              <a:rPr lang="en-US" sz="2200" i="1" dirty="0">
                <a:latin typeface="Times New Roman" charset="0"/>
                <a:ea typeface="Times New Roman" charset="0"/>
                <a:cs typeface="Times New Roman" charset="0"/>
              </a:rPr>
              <a:t>Sarcophaga bullata </a:t>
            </a: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is what makes up the single species sample.</a:t>
            </a: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97044" y="6373773"/>
            <a:ext cx="16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Phormia regina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8876334" y="6712652"/>
            <a:ext cx="2945485" cy="1798653"/>
            <a:chOff x="8693098" y="6071179"/>
            <a:chExt cx="2461400" cy="14607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93098" y="6071179"/>
              <a:ext cx="2443741" cy="1460753"/>
            </a:xfrm>
            <a:prstGeom prst="rect">
              <a:avLst/>
            </a:prstGeom>
          </p:spPr>
        </p:pic>
        <p:sp>
          <p:nvSpPr>
            <p:cNvPr id="55" name="Rectangle 54"/>
            <p:cNvSpPr/>
            <p:nvPr/>
          </p:nvSpPr>
          <p:spPr>
            <a:xfrm>
              <a:off x="10387344" y="7346214"/>
              <a:ext cx="767154" cy="149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>
                  <a:latin typeface="Times New Roman" charset="0"/>
                  <a:ea typeface="Times New Roman" charset="0"/>
                  <a:cs typeface="Times New Roman" charset="0"/>
                </a:rPr>
                <a:t>https://www.opsu.edu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1341" y="16311275"/>
            <a:ext cx="19002524" cy="3957194"/>
            <a:chOff x="70104" y="16203168"/>
            <a:chExt cx="22735284" cy="5269400"/>
          </a:xfrm>
        </p:grpSpPr>
        <p:sp>
          <p:nvSpPr>
            <p:cNvPr id="75" name="Rectangle 74"/>
            <p:cNvSpPr/>
            <p:nvPr/>
          </p:nvSpPr>
          <p:spPr>
            <a:xfrm>
              <a:off x="70104" y="16203168"/>
              <a:ext cx="7578428" cy="52694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7648532" y="16203168"/>
              <a:ext cx="7578428" cy="52694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5226960" y="16203168"/>
              <a:ext cx="7578428" cy="5269400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486757" y="16408623"/>
            <a:ext cx="5520691" cy="45781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Fly Maintenance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754800" y="16409285"/>
            <a:ext cx="5520691" cy="457818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Blood Feeds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4598790" y="16395034"/>
            <a:ext cx="2448971" cy="505202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400" b="1" dirty="0">
                <a:latin typeface="Times New Roman" charset="0"/>
                <a:ea typeface="Times New Roman" charset="0"/>
                <a:cs typeface="Times New Roman" charset="0"/>
              </a:rPr>
              <a:t>Rearing Dishes</a:t>
            </a:r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276147"/>
              </p:ext>
            </p:extLst>
          </p:nvPr>
        </p:nvGraphicFramePr>
        <p:xfrm>
          <a:off x="288758" y="21808276"/>
          <a:ext cx="10659979" cy="3156297"/>
        </p:xfrm>
        <a:graphic>
          <a:graphicData uri="http://schemas.openxmlformats.org/drawingml/2006/table">
            <a:tbl>
              <a:tblPr firstRow="1" firstCol="1" bandRow="1"/>
              <a:tblGrid>
                <a:gridCol w="214162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50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9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12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909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2722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43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(kg)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#1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#2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#3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#4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#5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#6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#7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9765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Before Feeding 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0.185 kg</a:t>
                      </a:r>
                    </a:p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 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0.170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0.160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0.145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0.160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0.135 kg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56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After Feeding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0.135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0.145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0.120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0.100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0.100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0.080 kg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693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Difference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0.050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0.010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0.040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0.045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0.060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0.055 kg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7386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Percent Decomposed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27.0%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8.8%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6.5%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25.0%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31.0%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37.5%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40.7%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5" name="Table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8266739"/>
              </p:ext>
            </p:extLst>
          </p:nvPr>
        </p:nvGraphicFramePr>
        <p:xfrm>
          <a:off x="11115837" y="21779147"/>
          <a:ext cx="7738352" cy="3148599"/>
        </p:xfrm>
        <a:graphic>
          <a:graphicData uri="http://schemas.openxmlformats.org/drawingml/2006/table">
            <a:tbl>
              <a:tblPr firstRow="1" firstCol="1" bandRow="1"/>
              <a:tblGrid>
                <a:gridCol w="23026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66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66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02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161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Weight (kg)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#1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#2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Trial #3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56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Before Feeding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0.180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0.160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0.155 kg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23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After Feeding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0.125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0.100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0.120 kg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51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Difference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0.055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0.060 kg</a:t>
                      </a:r>
                    </a:p>
                  </a:txBody>
                  <a:tcPr marL="60008" marR="60008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0.035 kg</a:t>
                      </a:r>
                    </a:p>
                  </a:txBody>
                  <a:tcPr marL="60008" marR="60008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452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Percent Decomposed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30.5%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37.5%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22.6%</a:t>
                      </a:r>
                    </a:p>
                  </a:txBody>
                  <a:tcPr marL="60008" marR="60008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93" name="Group 92"/>
          <p:cNvGrpSpPr/>
          <p:nvPr/>
        </p:nvGrpSpPr>
        <p:grpSpPr>
          <a:xfrm>
            <a:off x="10558780" y="29200152"/>
            <a:ext cx="8496933" cy="3515657"/>
            <a:chOff x="12816840" y="26962540"/>
            <a:chExt cx="8961120" cy="4815840"/>
          </a:xfrm>
        </p:grpSpPr>
        <p:sp>
          <p:nvSpPr>
            <p:cNvPr id="94" name="Rectangle 93"/>
            <p:cNvSpPr/>
            <p:nvPr/>
          </p:nvSpPr>
          <p:spPr>
            <a:xfrm>
              <a:off x="12816840" y="26962540"/>
              <a:ext cx="8961120" cy="4815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75" dirty="0">
                <a:solidFill>
                  <a:schemeClr val="tx1"/>
                </a:solidFill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13168103" y="27103343"/>
              <a:ext cx="8258593" cy="510860"/>
            </a:xfrm>
            <a:prstGeom prst="rect">
              <a:avLst/>
            </a:prstGeom>
            <a:noFill/>
          </p:spPr>
          <p:txBody>
            <a:bodyPr wrap="square" rtlCol="0" anchor="ctr" anchorCtr="1">
              <a:no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Future Work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0620581" y="29779109"/>
            <a:ext cx="8435132" cy="30846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lvl="0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Change a few aspects of this research in attempt to find different results:</a:t>
            </a:r>
          </a:p>
          <a:p>
            <a:pPr marL="74295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Regulate the initial weight before decomposition creating another constant.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Create a new experiment with similar ideas:</a:t>
            </a:r>
          </a:p>
          <a:p>
            <a:pPr marL="80010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Analyze how one species reacts in an isolated environment versus how it reacts in an environment with other species.</a:t>
            </a: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0644531" y="26500135"/>
            <a:ext cx="8235058" cy="22923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lvl="0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Failed to reject null hypothesis that there is not a statistically significant difference between the decomposition rates of a single Diptera species versus a community of Diptera species.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This is effective information for entomologists because their research can be conducted within a controlled laboratory setting and produce the same results as an outdoor field environment would. </a:t>
            </a: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717659" y="10701583"/>
            <a:ext cx="9412189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2400" baseline="-25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0  </a:t>
            </a:r>
            <a:r>
              <a:rPr lang="en-US" sz="2400" i="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There will be no statistically significant difference in decomposition rates between the single species, </a:t>
            </a:r>
            <a:r>
              <a:rPr lang="en-US" sz="24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Sarcophaga bullata</a:t>
            </a:r>
            <a:r>
              <a:rPr lang="en-US" sz="2400" i="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and the community of Calliphoridae (Wildlife) species. </a:t>
            </a:r>
          </a:p>
          <a:p>
            <a:pPr algn="ctr">
              <a:spcBef>
                <a:spcPts val="800"/>
              </a:spcBef>
            </a:pPr>
            <a:endParaRPr lang="en-US" sz="2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256957" y="10842557"/>
            <a:ext cx="9741691" cy="1302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sz="2400" baseline="-25000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1  </a:t>
            </a:r>
            <a:r>
              <a:rPr lang="en-US" sz="2400" i="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The single species, </a:t>
            </a:r>
            <a:r>
              <a:rPr lang="en-US" sz="2400" i="1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Sarcophaga bullata</a:t>
            </a:r>
            <a:r>
              <a:rPr lang="en-US" sz="2400" i="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, will have a faster rate of decomposition than the community of Calliphoridae (Wildlife). </a:t>
            </a:r>
          </a:p>
          <a:p>
            <a:pPr algn="ctr">
              <a:spcBef>
                <a:spcPts val="800"/>
              </a:spcBef>
            </a:pPr>
            <a:endParaRPr lang="en-US" sz="2400" dirty="0">
              <a:solidFill>
                <a:srgbClr val="C0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88758" y="21288635"/>
            <a:ext cx="9831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Wildlife weights and decomposition of community species (Calliphoridae) trials. 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11052042" y="20983153"/>
            <a:ext cx="7802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Single species weights and decomposition of single species (Sarcophagidae) trials. 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88758" y="25003501"/>
            <a:ext cx="46246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Average percent decomposed: 25.2%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1140139" y="25030135"/>
            <a:ext cx="46246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Times New Roman" charset="0"/>
                <a:ea typeface="Times New Roman" charset="0"/>
                <a:cs typeface="Times New Roman" charset="0"/>
              </a:rPr>
              <a:t>Average percent decomposed: 30.2%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766" y="25973599"/>
            <a:ext cx="10212302" cy="6730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75" dirty="0">
              <a:solidFill>
                <a:schemeClr val="tx1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307830" y="31675201"/>
            <a:ext cx="4721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charset="0"/>
                <a:ea typeface="Times New Roman" charset="0"/>
                <a:cs typeface="Times New Roman" charset="0"/>
              </a:rPr>
              <a:t>Figure 12.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Differences in means of mass change by species (ANOVA F</a:t>
            </a:r>
            <a:r>
              <a:rPr lang="en-US" baseline="-25000" dirty="0">
                <a:latin typeface="Times New Roman" charset="0"/>
                <a:ea typeface="Times New Roman" charset="0"/>
                <a:cs typeface="Times New Roman" charset="0"/>
              </a:rPr>
              <a:t>(1,8)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=0.74, p=0.416, s.e.d. = standard error of difference)</a:t>
            </a:r>
          </a:p>
          <a:p>
            <a:endParaRPr lang="en-US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9436" y="26012666"/>
            <a:ext cx="9732801" cy="636199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Times New Roman" charset="0"/>
                <a:ea typeface="Times New Roman" charset="0"/>
                <a:cs typeface="Times New Roman" charset="0"/>
              </a:rPr>
              <a:t>Discussion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46785" y="5962608"/>
            <a:ext cx="3017014" cy="38852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Oviparous:</a:t>
            </a:r>
          </a:p>
          <a:p>
            <a:pPr marL="742950" lvl="1" indent="-342900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Eggs are laid and hatch larvae outside of the body.</a:t>
            </a:r>
          </a:p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A mixture of species makes up the community sample, or Wildlife.</a:t>
            </a: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2118025" y="6900530"/>
            <a:ext cx="6953152" cy="3106778"/>
            <a:chOff x="12132974" y="6545484"/>
            <a:chExt cx="6940375" cy="3461824"/>
          </a:xfrm>
        </p:grpSpPr>
        <p:grpSp>
          <p:nvGrpSpPr>
            <p:cNvPr id="25" name="Group 24"/>
            <p:cNvGrpSpPr/>
            <p:nvPr/>
          </p:nvGrpSpPr>
          <p:grpSpPr>
            <a:xfrm>
              <a:off x="12132974" y="6545484"/>
              <a:ext cx="6940375" cy="3461824"/>
              <a:chOff x="12132974" y="6545484"/>
              <a:chExt cx="6940375" cy="346182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2132974" y="6545484"/>
                <a:ext cx="6940375" cy="34618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80010" tIns="40005" rIns="80010" bIns="4000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457200" indent="-457200">
                  <a:buFont typeface="+mj-lt"/>
                  <a:buAutoNum type="arabicPeriod"/>
                </a:pPr>
                <a:endParaRPr lang="en-US" sz="2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2225903" y="6572759"/>
                <a:ext cx="6762564" cy="587700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noAutofit/>
              </a:bodyPr>
              <a:lstStyle/>
              <a:p>
                <a:r>
                  <a:rPr lang="en-US" sz="2800" b="1" dirty="0">
                    <a:solidFill>
                      <a:srgbClr val="C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Objectives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D42847F-3986-584B-A6CD-1A3BDFE7C510}"/>
                </a:ext>
              </a:extLst>
            </p:cNvPr>
            <p:cNvSpPr txBox="1"/>
            <p:nvPr/>
          </p:nvSpPr>
          <p:spPr>
            <a:xfrm>
              <a:off x="12231020" y="7184105"/>
              <a:ext cx="6638132" cy="2725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spcBef>
                  <a:spcPts val="800"/>
                </a:spcBef>
                <a:buFont typeface="+mj-lt"/>
                <a:buAutoNum type="arabicPeriod"/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Determine the average decomposition of single species (Sarcophaga bullata).</a:t>
              </a:r>
            </a:p>
            <a:p>
              <a:pPr marL="457200" indent="-457200">
                <a:spcBef>
                  <a:spcPts val="800"/>
                </a:spcBef>
                <a:buFont typeface="+mj-lt"/>
                <a:buAutoNum type="arabicPeriod"/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Determine the average decomposition of the Wildlife community species (Calliphoridae).</a:t>
              </a:r>
            </a:p>
            <a:p>
              <a:pPr marL="457200" indent="-457200">
                <a:spcBef>
                  <a:spcPts val="800"/>
                </a:spcBef>
                <a:buFont typeface="+mj-lt"/>
                <a:buAutoNum type="arabicPeriod"/>
              </a:pPr>
              <a:r>
                <a: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Compare the average decomposition of the single versus community species.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6AFF6B1-C35E-3C41-8FCF-F499B0529EB2}"/>
              </a:ext>
            </a:extLst>
          </p:cNvPr>
          <p:cNvSpPr txBox="1"/>
          <p:nvPr/>
        </p:nvSpPr>
        <p:spPr>
          <a:xfrm>
            <a:off x="12222563" y="3959886"/>
            <a:ext cx="66316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Larvae require live or dead animal tissue to complete their life cycle (Watson &amp; Dallwitz 2003, Byrd &amp; Castner 2001)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Competition between flies has a direct impact on which fly lays more on a carcass (Denno 2011)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Maggot size is affected by the number of maggots present on the carcass (Rivers, 2010)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6ABAACD-5625-A04A-AB76-0DE467F2A959}"/>
              </a:ext>
            </a:extLst>
          </p:cNvPr>
          <p:cNvSpPr txBox="1"/>
          <p:nvPr/>
        </p:nvSpPr>
        <p:spPr>
          <a:xfrm>
            <a:off x="367299" y="16857283"/>
            <a:ext cx="5759608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Visited lab once a week to ensure health of survival of flies.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Began by building fly cages.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wildlife pupae placed into one cage, 20 S. bullata pupae placed into another cage.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cups and sugar cubes used to sustain life and help evolve flies.</a:t>
            </a:r>
          </a:p>
          <a:p>
            <a:pPr marL="742950" lvl="1" indent="-285750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Replaced weekly.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BBCAE00D-05CD-FD46-966A-0839C53D492C}"/>
              </a:ext>
            </a:extLst>
          </p:cNvPr>
          <p:cNvSpPr txBox="1"/>
          <p:nvPr/>
        </p:nvSpPr>
        <p:spPr>
          <a:xfrm>
            <a:off x="6562328" y="16867425"/>
            <a:ext cx="575960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Blood feeds performed weekly.</a:t>
            </a:r>
          </a:p>
          <a:p>
            <a:pPr marL="80010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Helped mature the flies into adult stages and provide them with a proper environment to lay their eggs and larvae on.</a:t>
            </a:r>
          </a:p>
          <a:p>
            <a:pPr marL="80010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organs of fawn or pig with 2-3 drops of liquid blood placed over.</a:t>
            </a:r>
          </a:p>
          <a:p>
            <a:pPr marL="350838" lvl="1" indent="-331788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Performed 2-3 times until flies fully matured.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EECBB96A-B002-0548-96D4-792EE87B9FDB}"/>
              </a:ext>
            </a:extLst>
          </p:cNvPr>
          <p:cNvSpPr txBox="1"/>
          <p:nvPr/>
        </p:nvSpPr>
        <p:spPr>
          <a:xfrm>
            <a:off x="12923594" y="16873471"/>
            <a:ext cx="5759608" cy="3211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Rearing dishes only occur once flies are fully matured.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blood feed performed with mince.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bowl of mince into respective fly cages, and remove after 24 hours.</a:t>
            </a: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 into rearing dish.</a:t>
            </a:r>
          </a:p>
          <a:p>
            <a:pPr marL="80010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Allow to sit for two weeks before removing.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DCAD0C2B-0D41-0042-9597-AE263163A9B5}"/>
              </a:ext>
            </a:extLst>
          </p:cNvPr>
          <p:cNvSpPr txBox="1"/>
          <p:nvPr/>
        </p:nvSpPr>
        <p:spPr>
          <a:xfrm>
            <a:off x="7450479" y="15847651"/>
            <a:ext cx="429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 by Emma Jones and Chelsea Brown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77263" y="13062534"/>
            <a:ext cx="18646845" cy="2602567"/>
            <a:chOff x="277263" y="12733003"/>
            <a:chExt cx="18646845" cy="260256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462D272F-9068-6D42-8A11-22024150ADB8}"/>
                </a:ext>
              </a:extLst>
            </p:cNvPr>
            <p:cNvGrpSpPr/>
            <p:nvPr/>
          </p:nvGrpSpPr>
          <p:grpSpPr>
            <a:xfrm>
              <a:off x="277263" y="12733003"/>
              <a:ext cx="18646845" cy="2602567"/>
              <a:chOff x="277263" y="12931783"/>
              <a:chExt cx="18646845" cy="2602567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277263" y="12934839"/>
                <a:ext cx="15990991" cy="2599511"/>
                <a:chOff x="1036430" y="12588730"/>
                <a:chExt cx="18275416" cy="2970869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>
                  <a:off x="1036430" y="12588730"/>
                  <a:ext cx="2758106" cy="297086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 anchor="b" anchorCtr="1">
                  <a:noAutofit/>
                </a:bodyPr>
                <a:lstStyle/>
                <a:p>
                  <a:r>
                    <a:rPr lang="en-US" sz="1575" dirty="0">
                      <a:latin typeface="Times New Roman" charset="0"/>
                      <a:ea typeface="Times New Roman" charset="0"/>
                      <a:cs typeface="Times New Roman" charset="0"/>
                    </a:rPr>
                    <a:t>Fly Cage</a:t>
                  </a: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98031" y="12599660"/>
                  <a:ext cx="2747959" cy="295993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 anchor="b" anchorCtr="1">
                  <a:noAutofit/>
                </a:bodyPr>
                <a:lstStyle/>
                <a:p>
                  <a:r>
                    <a:rPr lang="en-US" sz="1575" dirty="0">
                      <a:latin typeface="Times New Roman" charset="0"/>
                      <a:ea typeface="Times New Roman" charset="0"/>
                      <a:cs typeface="Times New Roman" charset="0"/>
                    </a:rPr>
                    <a:t>Sugar Cubes</a:t>
                  </a:r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7194921" y="12599660"/>
                  <a:ext cx="2747959" cy="295993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 anchor="b" anchorCtr="1">
                  <a:noAutofit/>
                </a:bodyPr>
                <a:lstStyle/>
                <a:p>
                  <a:r>
                    <a:rPr lang="en-US" sz="1575" dirty="0">
                      <a:latin typeface="Times New Roman" charset="0"/>
                      <a:ea typeface="Times New Roman" charset="0"/>
                      <a:cs typeface="Times New Roman" charset="0"/>
                    </a:rPr>
                    <a:t>Water Cup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0314528" y="12594255"/>
                  <a:ext cx="2752978" cy="2965344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 anchor="b" anchorCtr="1">
                  <a:noAutofit/>
                </a:bodyPr>
                <a:lstStyle/>
                <a:p>
                  <a:r>
                    <a:rPr lang="en-US" sz="1575" i="1" dirty="0">
                      <a:latin typeface="Times New Roman" charset="0"/>
                      <a:ea typeface="Times New Roman" charset="0"/>
                      <a:cs typeface="Times New Roman" charset="0"/>
                    </a:rPr>
                    <a:t>s. Bullata </a:t>
                  </a:r>
                  <a:r>
                    <a:rPr lang="en-US" sz="1575" dirty="0">
                      <a:latin typeface="Times New Roman" charset="0"/>
                      <a:ea typeface="Times New Roman" charset="0"/>
                      <a:cs typeface="Times New Roman" charset="0"/>
                    </a:rPr>
                    <a:t>Pupae</a:t>
                  </a:r>
                  <a:endParaRPr lang="en-US" sz="1575" i="1" dirty="0">
                    <a:latin typeface="Times New Roman" charset="0"/>
                    <a:ea typeface="Times New Roman" charset="0"/>
                    <a:cs typeface="Times New Roman" charset="0"/>
                  </a:endParaRPr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13456854" y="12588730"/>
                  <a:ext cx="2758106" cy="297086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 anchor="b" anchorCtr="1">
                  <a:noAutofit/>
                </a:bodyPr>
                <a:lstStyle/>
                <a:p>
                  <a:r>
                    <a:rPr lang="en-US" sz="1575" dirty="0">
                      <a:latin typeface="Times New Roman" charset="0"/>
                      <a:ea typeface="Times New Roman" charset="0"/>
                      <a:cs typeface="Times New Roman" charset="0"/>
                    </a:rPr>
                    <a:t>Wildlife Pupae</a:t>
                  </a:r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16553740" y="12588730"/>
                  <a:ext cx="2758106" cy="2970868"/>
                </a:xfrm>
                <a:prstGeom prst="rect">
                  <a:avLst/>
                </a:prstGeom>
                <a:noFill/>
                <a:ln w="38100">
                  <a:solidFill>
                    <a:srgbClr val="C00000"/>
                  </a:solidFill>
                </a:ln>
              </p:spPr>
              <p:txBody>
                <a:bodyPr wrap="square" rtlCol="0" anchor="b" anchorCtr="1">
                  <a:noAutofit/>
                </a:bodyPr>
                <a:lstStyle/>
                <a:p>
                  <a:r>
                    <a:rPr lang="en-US" sz="1575" dirty="0">
                      <a:latin typeface="Times New Roman" charset="0"/>
                      <a:ea typeface="Times New Roman" charset="0"/>
                      <a:cs typeface="Times New Roman" charset="0"/>
                    </a:rPr>
                    <a:t>Blood Feed</a:t>
                  </a:r>
                </a:p>
              </p:txBody>
            </p:sp>
          </p:grp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289DB529-6855-F246-B705-BEF915A5E6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32994" y="13187025"/>
                <a:ext cx="2084855" cy="2001274"/>
              </a:xfrm>
              <a:prstGeom prst="rect">
                <a:avLst/>
              </a:prstGeom>
              <a:ln w="28575">
                <a:solidFill>
                  <a:srgbClr val="D30000"/>
                </a:solidFill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A7B85215-9610-8946-8761-8922E2BF9E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19154" y="13142491"/>
                <a:ext cx="2084855" cy="2019566"/>
              </a:xfrm>
              <a:prstGeom prst="rect">
                <a:avLst/>
              </a:prstGeom>
              <a:ln w="28575">
                <a:solidFill>
                  <a:srgbClr val="D30000"/>
                </a:solidFill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1B25EDBB-6925-734B-A5F0-A16E85D17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3295" y="13118533"/>
                <a:ext cx="2084854" cy="2001274"/>
              </a:xfrm>
              <a:prstGeom prst="rect">
                <a:avLst/>
              </a:prstGeom>
              <a:ln w="28575">
                <a:solidFill>
                  <a:srgbClr val="D30000"/>
                </a:solidFill>
              </a:ln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85619E15-A907-F847-A7F8-D702BD4ED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62000" y="13187025"/>
                <a:ext cx="2097631" cy="2015450"/>
              </a:xfrm>
              <a:prstGeom prst="rect">
                <a:avLst/>
              </a:prstGeom>
              <a:ln w="28575">
                <a:solidFill>
                  <a:srgbClr val="D30000"/>
                </a:solidFill>
              </a:ln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xmlns="" id="{40CC7350-7918-FA43-93DE-FA41CADDF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309378" y="13167935"/>
                <a:ext cx="2084855" cy="1939074"/>
              </a:xfrm>
              <a:prstGeom prst="rect">
                <a:avLst/>
              </a:prstGeom>
              <a:ln w="28575">
                <a:solidFill>
                  <a:srgbClr val="D30000"/>
                </a:solidFill>
              </a:ln>
            </p:spPr>
          </p:pic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xmlns="" id="{693F310D-BE0F-0C4D-9B1E-8971E00F0E44}"/>
                  </a:ext>
                </a:extLst>
              </p:cNvPr>
              <p:cNvSpPr txBox="1"/>
              <p:nvPr/>
            </p:nvSpPr>
            <p:spPr>
              <a:xfrm>
                <a:off x="16510765" y="12931783"/>
                <a:ext cx="2413343" cy="2599510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txBody>
              <a:bodyPr wrap="square" rtlCol="0" anchor="b" anchorCtr="1">
                <a:noAutofit/>
              </a:bodyPr>
              <a:lstStyle/>
              <a:p>
                <a:r>
                  <a:rPr lang="en-US" sz="1575" dirty="0">
                    <a:latin typeface="Times New Roman" charset="0"/>
                    <a:ea typeface="Times New Roman" charset="0"/>
                    <a:cs typeface="Times New Roman" charset="0"/>
                  </a:rPr>
                  <a:t>Rearing Dish</a:t>
                </a: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2FBE6EC1-242C-FD4A-AC70-365291EA1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670383" y="13167935"/>
                <a:ext cx="2094105" cy="2026306"/>
              </a:xfrm>
              <a:prstGeom prst="rect">
                <a:avLst/>
              </a:prstGeom>
              <a:ln w="28575">
                <a:solidFill>
                  <a:srgbClr val="D30000"/>
                </a:solidFill>
              </a:ln>
            </p:spPr>
          </p:pic>
        </p:grpSp>
        <p:pic>
          <p:nvPicPr>
            <p:cNvPr id="2" name="Picture 1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964"/>
            <a:stretch/>
          </p:blipFill>
          <p:spPr>
            <a:xfrm>
              <a:off x="5847877" y="12961620"/>
              <a:ext cx="2053771" cy="2053771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</p:pic>
      </p:grpSp>
      <p:sp>
        <p:nvSpPr>
          <p:cNvPr id="31" name="TextBox 30"/>
          <p:cNvSpPr txBox="1"/>
          <p:nvPr/>
        </p:nvSpPr>
        <p:spPr>
          <a:xfrm>
            <a:off x="222505" y="9243878"/>
            <a:ext cx="57275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Representative of a lab setting testing a single species.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</p:txBody>
      </p:sp>
      <p:sp>
        <p:nvSpPr>
          <p:cNvPr id="32" name="TextBox 31"/>
          <p:cNvSpPr txBox="1"/>
          <p:nvPr/>
        </p:nvSpPr>
        <p:spPr>
          <a:xfrm>
            <a:off x="6146627" y="9215303"/>
            <a:ext cx="5724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Representative of a natural setting with mix of species.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/>
          </a:p>
        </p:txBody>
      </p:sp>
      <p:sp>
        <p:nvSpPr>
          <p:cNvPr id="97" name="TextBox 96"/>
          <p:cNvSpPr txBox="1"/>
          <p:nvPr/>
        </p:nvSpPr>
        <p:spPr>
          <a:xfrm>
            <a:off x="5196584" y="26638675"/>
            <a:ext cx="5139407" cy="61007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00038" lvl="0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The single species decomposed 5% more than the community sample.</a:t>
            </a:r>
          </a:p>
          <a:p>
            <a:pPr marL="300038" lvl="0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There is statistical significance that both the single and community samples decomposed mince.</a:t>
            </a:r>
          </a:p>
          <a:p>
            <a:pPr marL="800100" lvl="1" indent="-342900">
              <a:spcBef>
                <a:spcPts val="800"/>
              </a:spcBef>
              <a:buFont typeface="Courier New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This shows that both samples decompose.</a:t>
            </a:r>
          </a:p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There is no statistically significant difference between the single and community samples.</a:t>
            </a:r>
          </a:p>
          <a:p>
            <a:pPr marL="300038" indent="-300038">
              <a:spcBef>
                <a:spcPts val="800"/>
              </a:spcBef>
              <a:buFont typeface="Arial" charset="0"/>
              <a:buChar char="•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Limitations:</a:t>
            </a:r>
          </a:p>
          <a:p>
            <a:pPr marL="800100" lvl="1" indent="-342900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Changing temperatures and seasons.</a:t>
            </a:r>
          </a:p>
          <a:p>
            <a:pPr marL="800100" lvl="1" indent="-342900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Not regulating initial weights of mince.</a:t>
            </a:r>
          </a:p>
          <a:p>
            <a:pPr marL="800100" lvl="1" indent="-342900"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latin typeface="Times New Roman" charset="0"/>
                <a:ea typeface="Times New Roman" charset="0"/>
                <a:cs typeface="Times New Roman" charset="0"/>
              </a:rPr>
              <a:t>Fly maintenance.</a:t>
            </a:r>
          </a:p>
          <a:p>
            <a:pPr marL="75723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700088" lvl="1" indent="-300038">
              <a:spcBef>
                <a:spcPts val="800"/>
              </a:spcBef>
              <a:buFont typeface="Arial" charset="0"/>
              <a:buChar char="•"/>
            </a:pPr>
            <a:endParaRPr lang="en-US" sz="2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DD98F416-24E5-D240-BF3E-66C0C6495FDF}"/>
              </a:ext>
            </a:extLst>
          </p:cNvPr>
          <p:cNvCxnSpPr/>
          <p:nvPr/>
        </p:nvCxnSpPr>
        <p:spPr>
          <a:xfrm>
            <a:off x="9473102" y="10842557"/>
            <a:ext cx="0" cy="899410"/>
          </a:xfrm>
          <a:prstGeom prst="line">
            <a:avLst/>
          </a:prstGeom>
          <a:ln>
            <a:solidFill>
              <a:srgbClr val="D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DD49A433-1CB9-7F40-B964-FDB5330705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95" y="26464295"/>
            <a:ext cx="4837512" cy="52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35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8156</TotalTime>
  <Words>860</Words>
  <Application>Microsoft Macintosh PowerPoint</Application>
  <PresentationFormat>Custom</PresentationFormat>
  <Paragraphs>143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Calibri Light</vt:lpstr>
      <vt:lpstr>Courier New</vt:lpstr>
      <vt:lpstr>Times New Roman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Jones</dc:creator>
  <cp:lastModifiedBy>Emma Jones</cp:lastModifiedBy>
  <cp:revision>32</cp:revision>
  <cp:lastPrinted>2019-02-13T17:17:41Z</cp:lastPrinted>
  <dcterms:created xsi:type="dcterms:W3CDTF">2019-02-06T13:08:27Z</dcterms:created>
  <dcterms:modified xsi:type="dcterms:W3CDTF">2019-02-14T12:43:21Z</dcterms:modified>
</cp:coreProperties>
</file>