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92024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6" d="100"/>
          <a:sy n="26" d="100"/>
        </p:scale>
        <p:origin x="3180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80" y="5387342"/>
            <a:ext cx="16322040" cy="11460480"/>
          </a:xfrm>
        </p:spPr>
        <p:txBody>
          <a:bodyPr anchor="b"/>
          <a:lstStyle>
            <a:lvl1pPr algn="ctr">
              <a:defRPr sz="1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0300" y="17289782"/>
            <a:ext cx="14401800" cy="7947658"/>
          </a:xfrm>
        </p:spPr>
        <p:txBody>
          <a:bodyPr/>
          <a:lstStyle>
            <a:lvl1pPr marL="0" indent="0" algn="ctr">
              <a:buNone/>
              <a:defRPr sz="5040"/>
            </a:lvl1pPr>
            <a:lvl2pPr marL="960120" indent="0" algn="ctr">
              <a:buNone/>
              <a:defRPr sz="4200"/>
            </a:lvl2pPr>
            <a:lvl3pPr marL="1920240" indent="0" algn="ctr">
              <a:buNone/>
              <a:defRPr sz="3780"/>
            </a:lvl3pPr>
            <a:lvl4pPr marL="2880360" indent="0" algn="ctr">
              <a:buNone/>
              <a:defRPr sz="3360"/>
            </a:lvl4pPr>
            <a:lvl5pPr marL="3840480" indent="0" algn="ctr">
              <a:buNone/>
              <a:defRPr sz="3360"/>
            </a:lvl5pPr>
            <a:lvl6pPr marL="4800600" indent="0" algn="ctr">
              <a:buNone/>
              <a:defRPr sz="3360"/>
            </a:lvl6pPr>
            <a:lvl7pPr marL="5760720" indent="0" algn="ctr">
              <a:buNone/>
              <a:defRPr sz="3360"/>
            </a:lvl7pPr>
            <a:lvl8pPr marL="6720840" indent="0" algn="ctr">
              <a:buNone/>
              <a:defRPr sz="3360"/>
            </a:lvl8pPr>
            <a:lvl9pPr marL="7680960" indent="0" algn="ctr">
              <a:buNone/>
              <a:defRPr sz="3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5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7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741718" y="1752600"/>
            <a:ext cx="4140518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0166" y="1752600"/>
            <a:ext cx="12181523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2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5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165" y="8206749"/>
            <a:ext cx="16562070" cy="13693138"/>
          </a:xfrm>
        </p:spPr>
        <p:txBody>
          <a:bodyPr anchor="b"/>
          <a:lstStyle>
            <a:lvl1pPr>
              <a:defRPr sz="1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0165" y="22029429"/>
            <a:ext cx="16562070" cy="7200898"/>
          </a:xfrm>
        </p:spPr>
        <p:txBody>
          <a:bodyPr/>
          <a:lstStyle>
            <a:lvl1pPr marL="0" indent="0">
              <a:buNone/>
              <a:defRPr sz="5040">
                <a:solidFill>
                  <a:schemeClr val="tx1"/>
                </a:solidFill>
              </a:defRPr>
            </a:lvl1pPr>
            <a:lvl2pPr marL="96012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24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8036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4048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8006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6072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2084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8096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4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0165" y="8763000"/>
            <a:ext cx="816102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21215" y="8763000"/>
            <a:ext cx="816102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0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666" y="1752607"/>
            <a:ext cx="1656207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2668" y="8069582"/>
            <a:ext cx="8123514" cy="3954778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120" indent="0">
              <a:buNone/>
              <a:defRPr sz="4200" b="1"/>
            </a:lvl2pPr>
            <a:lvl3pPr marL="1920240" indent="0">
              <a:buNone/>
              <a:defRPr sz="3780" b="1"/>
            </a:lvl3pPr>
            <a:lvl4pPr marL="2880360" indent="0">
              <a:buNone/>
              <a:defRPr sz="3360" b="1"/>
            </a:lvl4pPr>
            <a:lvl5pPr marL="3840480" indent="0">
              <a:buNone/>
              <a:defRPr sz="3360" b="1"/>
            </a:lvl5pPr>
            <a:lvl6pPr marL="4800600" indent="0">
              <a:buNone/>
              <a:defRPr sz="3360" b="1"/>
            </a:lvl6pPr>
            <a:lvl7pPr marL="5760720" indent="0">
              <a:buNone/>
              <a:defRPr sz="3360" b="1"/>
            </a:lvl7pPr>
            <a:lvl8pPr marL="6720840" indent="0">
              <a:buNone/>
              <a:defRPr sz="3360" b="1"/>
            </a:lvl8pPr>
            <a:lvl9pPr marL="7680960" indent="0">
              <a:buNone/>
              <a:defRPr sz="3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22668" y="12024360"/>
            <a:ext cx="8123514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21216" y="8069582"/>
            <a:ext cx="8163521" cy="3954778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120" indent="0">
              <a:buNone/>
              <a:defRPr sz="4200" b="1"/>
            </a:lvl2pPr>
            <a:lvl3pPr marL="1920240" indent="0">
              <a:buNone/>
              <a:defRPr sz="3780" b="1"/>
            </a:lvl3pPr>
            <a:lvl4pPr marL="2880360" indent="0">
              <a:buNone/>
              <a:defRPr sz="3360" b="1"/>
            </a:lvl4pPr>
            <a:lvl5pPr marL="3840480" indent="0">
              <a:buNone/>
              <a:defRPr sz="3360" b="1"/>
            </a:lvl5pPr>
            <a:lvl6pPr marL="4800600" indent="0">
              <a:buNone/>
              <a:defRPr sz="3360" b="1"/>
            </a:lvl6pPr>
            <a:lvl7pPr marL="5760720" indent="0">
              <a:buNone/>
              <a:defRPr sz="3360" b="1"/>
            </a:lvl7pPr>
            <a:lvl8pPr marL="6720840" indent="0">
              <a:buNone/>
              <a:defRPr sz="3360" b="1"/>
            </a:lvl8pPr>
            <a:lvl9pPr marL="7680960" indent="0">
              <a:buNone/>
              <a:defRPr sz="3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21216" y="12024360"/>
            <a:ext cx="8163521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3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7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7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666" y="2194560"/>
            <a:ext cx="6193274" cy="7680960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3521" y="4739647"/>
            <a:ext cx="9721215" cy="23393400"/>
          </a:xfrm>
        </p:spPr>
        <p:txBody>
          <a:bodyPr/>
          <a:lstStyle>
            <a:lvl1pPr>
              <a:defRPr sz="6720"/>
            </a:lvl1pPr>
            <a:lvl2pPr>
              <a:defRPr sz="5880"/>
            </a:lvl2pPr>
            <a:lvl3pPr>
              <a:defRPr sz="504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2666" y="9875520"/>
            <a:ext cx="6193274" cy="18295622"/>
          </a:xfrm>
        </p:spPr>
        <p:txBody>
          <a:bodyPr/>
          <a:lstStyle>
            <a:lvl1pPr marL="0" indent="0">
              <a:buNone/>
              <a:defRPr sz="3360"/>
            </a:lvl1pPr>
            <a:lvl2pPr marL="960120" indent="0">
              <a:buNone/>
              <a:defRPr sz="2940"/>
            </a:lvl2pPr>
            <a:lvl3pPr marL="1920240" indent="0">
              <a:buNone/>
              <a:defRPr sz="2520"/>
            </a:lvl3pPr>
            <a:lvl4pPr marL="2880360" indent="0">
              <a:buNone/>
              <a:defRPr sz="2100"/>
            </a:lvl4pPr>
            <a:lvl5pPr marL="3840480" indent="0">
              <a:buNone/>
              <a:defRPr sz="2100"/>
            </a:lvl5pPr>
            <a:lvl6pPr marL="4800600" indent="0">
              <a:buNone/>
              <a:defRPr sz="2100"/>
            </a:lvl6pPr>
            <a:lvl7pPr marL="5760720" indent="0">
              <a:buNone/>
              <a:defRPr sz="2100"/>
            </a:lvl7pPr>
            <a:lvl8pPr marL="6720840" indent="0">
              <a:buNone/>
              <a:defRPr sz="2100"/>
            </a:lvl8pPr>
            <a:lvl9pPr marL="7680960" indent="0">
              <a:buNone/>
              <a:defRPr sz="2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7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666" y="2194560"/>
            <a:ext cx="6193274" cy="7680960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63521" y="4739647"/>
            <a:ext cx="9721215" cy="23393400"/>
          </a:xfrm>
        </p:spPr>
        <p:txBody>
          <a:bodyPr anchor="t"/>
          <a:lstStyle>
            <a:lvl1pPr marL="0" indent="0">
              <a:buNone/>
              <a:defRPr sz="6720"/>
            </a:lvl1pPr>
            <a:lvl2pPr marL="960120" indent="0">
              <a:buNone/>
              <a:defRPr sz="5880"/>
            </a:lvl2pPr>
            <a:lvl3pPr marL="1920240" indent="0">
              <a:buNone/>
              <a:defRPr sz="5040"/>
            </a:lvl3pPr>
            <a:lvl4pPr marL="2880360" indent="0">
              <a:buNone/>
              <a:defRPr sz="4200"/>
            </a:lvl4pPr>
            <a:lvl5pPr marL="3840480" indent="0">
              <a:buNone/>
              <a:defRPr sz="4200"/>
            </a:lvl5pPr>
            <a:lvl6pPr marL="4800600" indent="0">
              <a:buNone/>
              <a:defRPr sz="4200"/>
            </a:lvl6pPr>
            <a:lvl7pPr marL="5760720" indent="0">
              <a:buNone/>
              <a:defRPr sz="4200"/>
            </a:lvl7pPr>
            <a:lvl8pPr marL="6720840" indent="0">
              <a:buNone/>
              <a:defRPr sz="4200"/>
            </a:lvl8pPr>
            <a:lvl9pPr marL="7680960" indent="0">
              <a:buNone/>
              <a:defRPr sz="4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2666" y="9875520"/>
            <a:ext cx="6193274" cy="18295622"/>
          </a:xfrm>
        </p:spPr>
        <p:txBody>
          <a:bodyPr/>
          <a:lstStyle>
            <a:lvl1pPr marL="0" indent="0">
              <a:buNone/>
              <a:defRPr sz="3360"/>
            </a:lvl1pPr>
            <a:lvl2pPr marL="960120" indent="0">
              <a:buNone/>
              <a:defRPr sz="2940"/>
            </a:lvl2pPr>
            <a:lvl3pPr marL="1920240" indent="0">
              <a:buNone/>
              <a:defRPr sz="2520"/>
            </a:lvl3pPr>
            <a:lvl4pPr marL="2880360" indent="0">
              <a:buNone/>
              <a:defRPr sz="2100"/>
            </a:lvl4pPr>
            <a:lvl5pPr marL="3840480" indent="0">
              <a:buNone/>
              <a:defRPr sz="2100"/>
            </a:lvl5pPr>
            <a:lvl6pPr marL="4800600" indent="0">
              <a:buNone/>
              <a:defRPr sz="2100"/>
            </a:lvl6pPr>
            <a:lvl7pPr marL="5760720" indent="0">
              <a:buNone/>
              <a:defRPr sz="2100"/>
            </a:lvl7pPr>
            <a:lvl8pPr marL="6720840" indent="0">
              <a:buNone/>
              <a:defRPr sz="2100"/>
            </a:lvl8pPr>
            <a:lvl9pPr marL="7680960" indent="0">
              <a:buNone/>
              <a:defRPr sz="2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1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0165" y="1752607"/>
            <a:ext cx="1656207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0165" y="8763000"/>
            <a:ext cx="1656207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0165" y="30510487"/>
            <a:ext cx="43205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60795" y="30510487"/>
            <a:ext cx="648081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561695" y="30510487"/>
            <a:ext cx="43205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0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20240" rtl="0" eaLnBrk="1" latinLnBrk="0" hangingPunct="1">
        <a:lnSpc>
          <a:spcPct val="90000"/>
        </a:lnSpc>
        <a:spcBef>
          <a:spcPct val="0"/>
        </a:spcBef>
        <a:buNone/>
        <a:defRPr sz="92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92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66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78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102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24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48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60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72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84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96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266700" y="266700"/>
            <a:ext cx="18669000" cy="32385000"/>
            <a:chOff x="17463" y="15875"/>
            <a:chExt cx="37460237" cy="64922400"/>
          </a:xfrm>
        </p:grpSpPr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17463" y="15875"/>
              <a:ext cx="37460237" cy="5984875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44450" y="28860750"/>
              <a:ext cx="18688050" cy="4392613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17463" y="6000750"/>
              <a:ext cx="18715037" cy="22860000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18732500" y="6000750"/>
              <a:ext cx="18745200" cy="27239913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44450" y="33240663"/>
              <a:ext cx="18688050" cy="31697612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18732500" y="33253363"/>
              <a:ext cx="18745200" cy="19065875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18732500" y="52319238"/>
              <a:ext cx="18745200" cy="7535862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18732500" y="59855100"/>
              <a:ext cx="18745200" cy="5083175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Text Box 54"/>
            <p:cNvSpPr txBox="1">
              <a:spLocks noChangeArrowheads="1"/>
            </p:cNvSpPr>
            <p:nvPr/>
          </p:nvSpPr>
          <p:spPr bwMode="auto">
            <a:xfrm>
              <a:off x="12345988" y="1814513"/>
              <a:ext cx="12773025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Title</a:t>
              </a:r>
              <a:endParaRPr kumimoji="0" lang="en-US" altLang="en-US" sz="7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Text Box 55"/>
            <p:cNvSpPr txBox="1">
              <a:spLocks noChangeArrowheads="1"/>
            </p:cNvSpPr>
            <p:nvPr/>
          </p:nvSpPr>
          <p:spPr bwMode="auto">
            <a:xfrm>
              <a:off x="261938" y="29827538"/>
              <a:ext cx="18257837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Hypothesis / Problem Statement / Goal</a:t>
              </a:r>
              <a:endParaRPr kumimoji="0" lang="en-US" altLang="en-US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Text Box 56"/>
            <p:cNvSpPr txBox="1">
              <a:spLocks noChangeArrowheads="1"/>
            </p:cNvSpPr>
            <p:nvPr/>
          </p:nvSpPr>
          <p:spPr bwMode="auto">
            <a:xfrm>
              <a:off x="1306513" y="13604875"/>
              <a:ext cx="16194087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Introduction / ROL</a:t>
              </a:r>
              <a:endParaRPr kumimoji="0" lang="en-US" altLang="en-US" sz="7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Text Box 57"/>
            <p:cNvSpPr txBox="1">
              <a:spLocks noChangeArrowheads="1"/>
            </p:cNvSpPr>
            <p:nvPr/>
          </p:nvSpPr>
          <p:spPr bwMode="auto">
            <a:xfrm>
              <a:off x="20023138" y="15790863"/>
              <a:ext cx="16194087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Method &amp; Materials</a:t>
              </a:r>
              <a:endParaRPr kumimoji="0" lang="en-US" altLang="en-US" sz="7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Text Box 58"/>
            <p:cNvSpPr txBox="1">
              <a:spLocks noChangeArrowheads="1"/>
            </p:cNvSpPr>
            <p:nvPr/>
          </p:nvSpPr>
          <p:spPr bwMode="auto">
            <a:xfrm>
              <a:off x="2989263" y="34848800"/>
              <a:ext cx="12773025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Data / Results</a:t>
              </a:r>
              <a:endParaRPr kumimoji="0" lang="en-US" altLang="en-US" sz="7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Text Box 59"/>
            <p:cNvSpPr txBox="1">
              <a:spLocks noChangeArrowheads="1"/>
            </p:cNvSpPr>
            <p:nvPr/>
          </p:nvSpPr>
          <p:spPr bwMode="auto">
            <a:xfrm>
              <a:off x="20421600" y="41579800"/>
              <a:ext cx="15430500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Discussion</a:t>
              </a:r>
              <a:r>
                <a:rPr kumimoji="0" lang="en-US" altLang="en-US" sz="1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Text Box 60"/>
            <p:cNvSpPr txBox="1">
              <a:spLocks noChangeArrowheads="1"/>
            </p:cNvSpPr>
            <p:nvPr/>
          </p:nvSpPr>
          <p:spPr bwMode="auto">
            <a:xfrm>
              <a:off x="21729700" y="54957663"/>
              <a:ext cx="12771438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Conclusion</a:t>
              </a:r>
              <a:endParaRPr kumimoji="0" lang="en-US" altLang="en-US" sz="7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Text Box 61"/>
            <p:cNvSpPr txBox="1">
              <a:spLocks noChangeArrowheads="1"/>
            </p:cNvSpPr>
            <p:nvPr/>
          </p:nvSpPr>
          <p:spPr bwMode="auto">
            <a:xfrm>
              <a:off x="18788063" y="61223525"/>
              <a:ext cx="18689637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Future Work / Application</a:t>
              </a:r>
              <a:endParaRPr kumimoji="0" lang="en-US" altLang="en-US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8576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22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Sans</vt:lpstr>
      <vt:lpstr>Office Theme</vt:lpstr>
      <vt:lpstr>PowerPoint Presentation</vt:lpstr>
    </vt:vector>
  </TitlesOfParts>
  <Company>SCSD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Maelia</dc:creator>
  <cp:lastModifiedBy>William Maelia</cp:lastModifiedBy>
  <cp:revision>4</cp:revision>
  <dcterms:created xsi:type="dcterms:W3CDTF">2019-02-07T13:20:27Z</dcterms:created>
  <dcterms:modified xsi:type="dcterms:W3CDTF">2019-02-07T13:29:29Z</dcterms:modified>
</cp:coreProperties>
</file>