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9202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6" d="100"/>
          <a:sy n="26" d="100"/>
        </p:scale>
        <p:origin x="318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180" y="5387342"/>
            <a:ext cx="16322040" cy="11460480"/>
          </a:xfrm>
        </p:spPr>
        <p:txBody>
          <a:bodyPr anchor="b"/>
          <a:lstStyle>
            <a:lvl1pPr algn="ctr"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0300" y="17289782"/>
            <a:ext cx="14401800" cy="7947658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120" indent="0" algn="ctr">
              <a:buNone/>
              <a:defRPr sz="4200"/>
            </a:lvl2pPr>
            <a:lvl3pPr marL="1920240" indent="0" algn="ctr">
              <a:buNone/>
              <a:defRPr sz="3780"/>
            </a:lvl3pPr>
            <a:lvl4pPr marL="2880360" indent="0" algn="ctr">
              <a:buNone/>
              <a:defRPr sz="3360"/>
            </a:lvl4pPr>
            <a:lvl5pPr marL="3840480" indent="0" algn="ctr">
              <a:buNone/>
              <a:defRPr sz="3360"/>
            </a:lvl5pPr>
            <a:lvl6pPr marL="4800600" indent="0" algn="ctr">
              <a:buNone/>
              <a:defRPr sz="3360"/>
            </a:lvl6pPr>
            <a:lvl7pPr marL="5760720" indent="0" algn="ctr">
              <a:buNone/>
              <a:defRPr sz="3360"/>
            </a:lvl7pPr>
            <a:lvl8pPr marL="6720840" indent="0" algn="ctr">
              <a:buNone/>
              <a:defRPr sz="3360"/>
            </a:lvl8pPr>
            <a:lvl9pPr marL="7680960" indent="0" algn="ctr">
              <a:buNone/>
              <a:defRPr sz="3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5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41718" y="1752600"/>
            <a:ext cx="4140518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0166" y="1752600"/>
            <a:ext cx="12181523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2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5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65" y="8206749"/>
            <a:ext cx="16562070" cy="13693138"/>
          </a:xfrm>
        </p:spPr>
        <p:txBody>
          <a:bodyPr anchor="b"/>
          <a:lstStyle>
            <a:lvl1pPr>
              <a:defRPr sz="1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0165" y="22029429"/>
            <a:ext cx="16562070" cy="7200898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12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24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3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4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6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7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16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21215" y="8763000"/>
            <a:ext cx="81610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1752607"/>
            <a:ext cx="1656207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668" y="8069582"/>
            <a:ext cx="8123514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668" y="12024360"/>
            <a:ext cx="8123514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21216" y="8069582"/>
            <a:ext cx="8163521" cy="3954778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120" indent="0">
              <a:buNone/>
              <a:defRPr sz="4200" b="1"/>
            </a:lvl2pPr>
            <a:lvl3pPr marL="1920240" indent="0">
              <a:buNone/>
              <a:defRPr sz="3780" b="1"/>
            </a:lvl3pPr>
            <a:lvl4pPr marL="2880360" indent="0">
              <a:buNone/>
              <a:defRPr sz="3360" b="1"/>
            </a:lvl4pPr>
            <a:lvl5pPr marL="3840480" indent="0">
              <a:buNone/>
              <a:defRPr sz="3360" b="1"/>
            </a:lvl5pPr>
            <a:lvl6pPr marL="4800600" indent="0">
              <a:buNone/>
              <a:defRPr sz="3360" b="1"/>
            </a:lvl6pPr>
            <a:lvl7pPr marL="5760720" indent="0">
              <a:buNone/>
              <a:defRPr sz="3360" b="1"/>
            </a:lvl7pPr>
            <a:lvl8pPr marL="6720840" indent="0">
              <a:buNone/>
              <a:defRPr sz="3360" b="1"/>
            </a:lvl8pPr>
            <a:lvl9pPr marL="7680960" indent="0">
              <a:buNone/>
              <a:defRPr sz="3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21216" y="12024360"/>
            <a:ext cx="8163521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3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7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521" y="4739647"/>
            <a:ext cx="9721215" cy="23393400"/>
          </a:xfrm>
        </p:spPr>
        <p:txBody>
          <a:bodyPr/>
          <a:lstStyle>
            <a:lvl1pPr>
              <a:defRPr sz="6720"/>
            </a:lvl1pPr>
            <a:lvl2pPr>
              <a:defRPr sz="5880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7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666" y="2194560"/>
            <a:ext cx="6193274" cy="7680960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3521" y="4739647"/>
            <a:ext cx="9721215" cy="23393400"/>
          </a:xfrm>
        </p:spPr>
        <p:txBody>
          <a:bodyPr anchor="t"/>
          <a:lstStyle>
            <a:lvl1pPr marL="0" indent="0">
              <a:buNone/>
              <a:defRPr sz="6720"/>
            </a:lvl1pPr>
            <a:lvl2pPr marL="960120" indent="0">
              <a:buNone/>
              <a:defRPr sz="5880"/>
            </a:lvl2pPr>
            <a:lvl3pPr marL="1920240" indent="0">
              <a:buNone/>
              <a:defRPr sz="5040"/>
            </a:lvl3pPr>
            <a:lvl4pPr marL="2880360" indent="0">
              <a:buNone/>
              <a:defRPr sz="4200"/>
            </a:lvl4pPr>
            <a:lvl5pPr marL="3840480" indent="0">
              <a:buNone/>
              <a:defRPr sz="4200"/>
            </a:lvl5pPr>
            <a:lvl6pPr marL="4800600" indent="0">
              <a:buNone/>
              <a:defRPr sz="4200"/>
            </a:lvl6pPr>
            <a:lvl7pPr marL="5760720" indent="0">
              <a:buNone/>
              <a:defRPr sz="4200"/>
            </a:lvl7pPr>
            <a:lvl8pPr marL="6720840" indent="0">
              <a:buNone/>
              <a:defRPr sz="4200"/>
            </a:lvl8pPr>
            <a:lvl9pPr marL="7680960" indent="0">
              <a:buNone/>
              <a:defRPr sz="4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666" y="9875520"/>
            <a:ext cx="6193274" cy="18295622"/>
          </a:xfrm>
        </p:spPr>
        <p:txBody>
          <a:bodyPr/>
          <a:lstStyle>
            <a:lvl1pPr marL="0" indent="0">
              <a:buNone/>
              <a:defRPr sz="3360"/>
            </a:lvl1pPr>
            <a:lvl2pPr marL="960120" indent="0">
              <a:buNone/>
              <a:defRPr sz="2940"/>
            </a:lvl2pPr>
            <a:lvl3pPr marL="1920240" indent="0">
              <a:buNone/>
              <a:defRPr sz="2520"/>
            </a:lvl3pPr>
            <a:lvl4pPr marL="2880360" indent="0">
              <a:buNone/>
              <a:defRPr sz="2100"/>
            </a:lvl4pPr>
            <a:lvl5pPr marL="3840480" indent="0">
              <a:buNone/>
              <a:defRPr sz="2100"/>
            </a:lvl5pPr>
            <a:lvl6pPr marL="4800600" indent="0">
              <a:buNone/>
              <a:defRPr sz="2100"/>
            </a:lvl6pPr>
            <a:lvl7pPr marL="5760720" indent="0">
              <a:buNone/>
              <a:defRPr sz="2100"/>
            </a:lvl7pPr>
            <a:lvl8pPr marL="6720840" indent="0">
              <a:buNone/>
              <a:defRPr sz="2100"/>
            </a:lvl8pPr>
            <a:lvl9pPr marL="7680960" indent="0">
              <a:buNone/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165" y="1752607"/>
            <a:ext cx="1656207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165" y="8763000"/>
            <a:ext cx="1656207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016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26E6-6F1A-47AB-A7B5-6B0EECE154A1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60795" y="30510487"/>
            <a:ext cx="648081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61695" y="30510487"/>
            <a:ext cx="43205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240" rtl="0" eaLnBrk="1" latinLnBrk="0" hangingPunct="1">
        <a:lnSpc>
          <a:spcPct val="90000"/>
        </a:lnSpc>
        <a:spcBef>
          <a:spcPct val="0"/>
        </a:spcBef>
        <a:buNone/>
        <a:defRPr sz="92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92024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8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0" indent="-480060" algn="l" defTabSz="192024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0" algn="l" defTabSz="1920240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266700" y="266701"/>
            <a:ext cx="18630900" cy="32384999"/>
            <a:chOff x="17463" y="15875"/>
            <a:chExt cx="37490400" cy="64922400"/>
          </a:xfrm>
        </p:grpSpPr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7625" y="15875"/>
              <a:ext cx="37460238" cy="59848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7625" y="15790863"/>
              <a:ext cx="37460238" cy="4392612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17463" y="6000750"/>
              <a:ext cx="37490400" cy="9790113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7625" y="20183475"/>
              <a:ext cx="37460238" cy="7766050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7625" y="27938413"/>
              <a:ext cx="37460238" cy="173259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47625" y="45264388"/>
              <a:ext cx="37460238" cy="14609762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7625" y="59855100"/>
              <a:ext cx="37460238" cy="5083175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Text Box 39"/>
            <p:cNvSpPr txBox="1">
              <a:spLocks noChangeArrowheads="1"/>
            </p:cNvSpPr>
            <p:nvPr/>
          </p:nvSpPr>
          <p:spPr bwMode="auto">
            <a:xfrm>
              <a:off x="12376150" y="181451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Title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547688" y="16825913"/>
              <a:ext cx="36517262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Hypothesis / Problem Statement / Goal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10709275" y="9690100"/>
              <a:ext cx="1619408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Introduction</a:t>
              </a:r>
              <a:r>
                <a:rPr kumimoji="0" lang="en-US" altLang="en-US" sz="1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 / </a:t>
              </a: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ROL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Text Box 42"/>
            <p:cNvSpPr txBox="1">
              <a:spLocks noChangeArrowheads="1"/>
            </p:cNvSpPr>
            <p:nvPr/>
          </p:nvSpPr>
          <p:spPr bwMode="auto">
            <a:xfrm>
              <a:off x="10709275" y="22901275"/>
              <a:ext cx="16194088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Method &amp; Materials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12420600" y="35420300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Data / Results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Text Box 44"/>
            <p:cNvSpPr txBox="1">
              <a:spLocks noChangeArrowheads="1"/>
            </p:cNvSpPr>
            <p:nvPr/>
          </p:nvSpPr>
          <p:spPr bwMode="auto">
            <a:xfrm>
              <a:off x="1016000" y="51409600"/>
              <a:ext cx="35661600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Discussion / Future Work / Application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Text Box 45"/>
            <p:cNvSpPr txBox="1">
              <a:spLocks noChangeArrowheads="1"/>
            </p:cNvSpPr>
            <p:nvPr/>
          </p:nvSpPr>
          <p:spPr bwMode="auto">
            <a:xfrm>
              <a:off x="12420600" y="61244163"/>
              <a:ext cx="12773025" cy="2330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Lucida Sans" panose="020B0602030504020204" pitchFamily="34" charset="0"/>
                </a:rPr>
                <a:t>Conclusion</a:t>
              </a:r>
              <a:endParaRPr kumimoji="0" lang="en-US" altLang="en-US" sz="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8576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23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Sans</vt:lpstr>
      <vt:lpstr>Office Theme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Maelia</dc:creator>
  <cp:lastModifiedBy>William Maelia</cp:lastModifiedBy>
  <cp:revision>3</cp:revision>
  <dcterms:created xsi:type="dcterms:W3CDTF">2019-02-07T13:20:27Z</dcterms:created>
  <dcterms:modified xsi:type="dcterms:W3CDTF">2019-02-07T13:27:18Z</dcterms:modified>
</cp:coreProperties>
</file>