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9202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6" d="100"/>
          <a:sy n="26" d="100"/>
        </p:scale>
        <p:origin x="3180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5387342"/>
            <a:ext cx="16322040" cy="11460480"/>
          </a:xfrm>
        </p:spPr>
        <p:txBody>
          <a:bodyPr anchor="b"/>
          <a:lstStyle>
            <a:lvl1pPr algn="ctr"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17289782"/>
            <a:ext cx="14401800" cy="7947658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120" indent="0" algn="ctr">
              <a:buNone/>
              <a:defRPr sz="4200"/>
            </a:lvl2pPr>
            <a:lvl3pPr marL="1920240" indent="0" algn="ctr">
              <a:buNone/>
              <a:defRPr sz="3780"/>
            </a:lvl3pPr>
            <a:lvl4pPr marL="2880360" indent="0" algn="ctr">
              <a:buNone/>
              <a:defRPr sz="3360"/>
            </a:lvl4pPr>
            <a:lvl5pPr marL="3840480" indent="0" algn="ctr">
              <a:buNone/>
              <a:defRPr sz="3360"/>
            </a:lvl5pPr>
            <a:lvl6pPr marL="4800600" indent="0" algn="ctr">
              <a:buNone/>
              <a:defRPr sz="3360"/>
            </a:lvl6pPr>
            <a:lvl7pPr marL="5760720" indent="0" algn="ctr">
              <a:buNone/>
              <a:defRPr sz="3360"/>
            </a:lvl7pPr>
            <a:lvl8pPr marL="6720840" indent="0" algn="ctr">
              <a:buNone/>
              <a:defRPr sz="3360"/>
            </a:lvl8pPr>
            <a:lvl9pPr marL="7680960" indent="0" algn="ctr">
              <a:buNone/>
              <a:defRPr sz="3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5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41718" y="1752600"/>
            <a:ext cx="4140518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166" y="1752600"/>
            <a:ext cx="12181523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2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65" y="8206749"/>
            <a:ext cx="16562070" cy="13693138"/>
          </a:xfrm>
        </p:spPr>
        <p:txBody>
          <a:bodyPr anchor="b"/>
          <a:lstStyle>
            <a:lvl1pPr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0165" y="22029429"/>
            <a:ext cx="16562070" cy="7200898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12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2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3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4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6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7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165" y="8763000"/>
            <a:ext cx="81610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1215" y="8763000"/>
            <a:ext cx="81610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0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752607"/>
            <a:ext cx="1656207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668" y="8069582"/>
            <a:ext cx="8123514" cy="3954778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668" y="12024360"/>
            <a:ext cx="8123514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21216" y="8069582"/>
            <a:ext cx="8163521" cy="3954778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21216" y="12024360"/>
            <a:ext cx="8163521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3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2194560"/>
            <a:ext cx="6193274" cy="768096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521" y="4739647"/>
            <a:ext cx="9721215" cy="23393400"/>
          </a:xfrm>
        </p:spPr>
        <p:txBody>
          <a:bodyPr/>
          <a:lstStyle>
            <a:lvl1pPr>
              <a:defRPr sz="6720"/>
            </a:lvl1pPr>
            <a:lvl2pPr>
              <a:defRPr sz="5880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9875520"/>
            <a:ext cx="6193274" cy="18295622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2194560"/>
            <a:ext cx="6193274" cy="768096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3521" y="4739647"/>
            <a:ext cx="9721215" cy="23393400"/>
          </a:xfrm>
        </p:spPr>
        <p:txBody>
          <a:bodyPr anchor="t"/>
          <a:lstStyle>
            <a:lvl1pPr marL="0" indent="0">
              <a:buNone/>
              <a:defRPr sz="6720"/>
            </a:lvl1pPr>
            <a:lvl2pPr marL="960120" indent="0">
              <a:buNone/>
              <a:defRPr sz="5880"/>
            </a:lvl2pPr>
            <a:lvl3pPr marL="1920240" indent="0">
              <a:buNone/>
              <a:defRPr sz="5040"/>
            </a:lvl3pPr>
            <a:lvl4pPr marL="2880360" indent="0">
              <a:buNone/>
              <a:defRPr sz="4200"/>
            </a:lvl4pPr>
            <a:lvl5pPr marL="3840480" indent="0">
              <a:buNone/>
              <a:defRPr sz="4200"/>
            </a:lvl5pPr>
            <a:lvl6pPr marL="4800600" indent="0">
              <a:buNone/>
              <a:defRPr sz="4200"/>
            </a:lvl6pPr>
            <a:lvl7pPr marL="5760720" indent="0">
              <a:buNone/>
              <a:defRPr sz="4200"/>
            </a:lvl7pPr>
            <a:lvl8pPr marL="6720840" indent="0">
              <a:buNone/>
              <a:defRPr sz="4200"/>
            </a:lvl8pPr>
            <a:lvl9pPr marL="7680960" indent="0">
              <a:buNone/>
              <a:defRPr sz="4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9875520"/>
            <a:ext cx="6193274" cy="18295622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165" y="1752607"/>
            <a:ext cx="1656207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165" y="8763000"/>
            <a:ext cx="1656207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165" y="30510487"/>
            <a:ext cx="43205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60795" y="30510487"/>
            <a:ext cx="648081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61695" y="30510487"/>
            <a:ext cx="43205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0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66700" y="304800"/>
            <a:ext cx="18669000" cy="32346900"/>
            <a:chOff x="17463" y="15875"/>
            <a:chExt cx="37460237" cy="64922400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17463" y="15875"/>
              <a:ext cx="37460237" cy="59848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7463" y="5997575"/>
              <a:ext cx="37460237" cy="4392613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463" y="10377488"/>
              <a:ext cx="18759487" cy="1756092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8776950" y="10390188"/>
              <a:ext cx="18700750" cy="17559337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7463" y="27938413"/>
              <a:ext cx="37460237" cy="14376400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7463" y="42314813"/>
              <a:ext cx="18759487" cy="17559337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8776950" y="42314813"/>
              <a:ext cx="18700750" cy="17559337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7463" y="59855100"/>
              <a:ext cx="37460237" cy="50831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2345988" y="1814513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Title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17525" y="7032625"/>
              <a:ext cx="36517263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Hypothesis / Problem Statement / Goal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311275" y="17980025"/>
              <a:ext cx="16194088" cy="2328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Introduction / ROL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20037425" y="17980025"/>
              <a:ext cx="16194088" cy="2328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Method &amp; Materials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2390438" y="33962975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Data / Results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311275" y="49923700"/>
              <a:ext cx="16194088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Discussion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8776950" y="49923700"/>
              <a:ext cx="18664238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Future Work / Application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2390438" y="61244163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Conclusion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57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>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Maelia</dc:creator>
  <cp:lastModifiedBy>William Maelia</cp:lastModifiedBy>
  <cp:revision>2</cp:revision>
  <dcterms:created xsi:type="dcterms:W3CDTF">2019-02-07T13:20:27Z</dcterms:created>
  <dcterms:modified xsi:type="dcterms:W3CDTF">2019-02-07T13:25:00Z</dcterms:modified>
</cp:coreProperties>
</file>